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22" r:id="rId2"/>
    <p:sldId id="327" r:id="rId3"/>
    <p:sldId id="331" r:id="rId4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93"/>
    <a:srgbClr val="0099FF"/>
    <a:srgbClr val="00FF00"/>
    <a:srgbClr val="00FFFF"/>
    <a:srgbClr val="008000"/>
    <a:srgbClr val="CC99FF"/>
    <a:srgbClr val="DEBDFF"/>
    <a:srgbClr val="9966FF"/>
    <a:srgbClr val="66FF66"/>
    <a:srgbClr val="D5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06FA3B-C38B-4BD6-9ADE-A06B6E9648E8}" v="22" dt="2018-09-18T09:15:17.8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0" autoAdjust="0"/>
    <p:restoredTop sz="97986" autoAdjust="0"/>
  </p:normalViewPr>
  <p:slideViewPr>
    <p:cSldViewPr snapToObjects="1">
      <p:cViewPr varScale="1">
        <p:scale>
          <a:sx n="68" d="100"/>
          <a:sy n="68" d="100"/>
        </p:scale>
        <p:origin x="142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uk Mennen" userId="e8da6a4e-8fc9-4e27-9348-3a94ae635dab" providerId="ADAL" clId="{1D06FA3B-C38B-4BD6-9ADE-A06B6E9648E8}"/>
    <pc:docChg chg="modSld">
      <pc:chgData name="Luuk Mennen" userId="e8da6a4e-8fc9-4e27-9348-3a94ae635dab" providerId="ADAL" clId="{1D06FA3B-C38B-4BD6-9ADE-A06B6E9648E8}" dt="2018-09-18T09:15:17.853" v="21" actId="20577"/>
      <pc:docMkLst>
        <pc:docMk/>
      </pc:docMkLst>
      <pc:sldChg chg="modSp">
        <pc:chgData name="Luuk Mennen" userId="e8da6a4e-8fc9-4e27-9348-3a94ae635dab" providerId="ADAL" clId="{1D06FA3B-C38B-4BD6-9ADE-A06B6E9648E8}" dt="2018-09-18T09:15:17.853" v="21" actId="20577"/>
        <pc:sldMkLst>
          <pc:docMk/>
          <pc:sldMk cId="0" sldId="322"/>
        </pc:sldMkLst>
        <pc:spChg chg="mod">
          <ac:chgData name="Luuk Mennen" userId="e8da6a4e-8fc9-4e27-9348-3a94ae635dab" providerId="ADAL" clId="{1D06FA3B-C38B-4BD6-9ADE-A06B6E9648E8}" dt="2018-09-18T09:15:17.853" v="21" actId="20577"/>
          <ac:spMkLst>
            <pc:docMk/>
            <pc:sldMk cId="0" sldId="322"/>
            <ac:spMk id="205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3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4015408" y="3954460"/>
            <a:ext cx="352839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dirty="0">
                <a:latin typeface="+mn-lt"/>
              </a:rPr>
              <a:t>Grafieken tekenen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Grafieken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tekenen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Group 66"/>
          <p:cNvGrpSpPr/>
          <p:nvPr/>
        </p:nvGrpSpPr>
        <p:grpSpPr>
          <a:xfrm>
            <a:off x="598112" y="4839337"/>
            <a:ext cx="7015594" cy="1741663"/>
            <a:chOff x="508734" y="2634667"/>
            <a:chExt cx="7015594" cy="3175128"/>
          </a:xfrm>
        </p:grpSpPr>
        <p:grpSp>
          <p:nvGrpSpPr>
            <p:cNvPr id="68" name="Group 67"/>
            <p:cNvGrpSpPr/>
            <p:nvPr/>
          </p:nvGrpSpPr>
          <p:grpSpPr>
            <a:xfrm>
              <a:off x="508734" y="2634667"/>
              <a:ext cx="7015594" cy="3175128"/>
              <a:chOff x="467544" y="4018193"/>
              <a:chExt cx="8313787" cy="1389662"/>
            </a:xfrm>
          </p:grpSpPr>
          <p:sp>
            <p:nvSpPr>
              <p:cNvPr id="70" name="Grijze achtergrond"/>
              <p:cNvSpPr/>
              <p:nvPr/>
            </p:nvSpPr>
            <p:spPr>
              <a:xfrm>
                <a:off x="467544" y="4018193"/>
                <a:ext cx="8313787" cy="138966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71" name="Wit vierkant"/>
              <p:cNvSpPr/>
              <p:nvPr/>
            </p:nvSpPr>
            <p:spPr>
              <a:xfrm>
                <a:off x="666855" y="4066769"/>
                <a:ext cx="7970460" cy="12703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69" name="Straight Connector 68"/>
            <p:cNvCxnSpPr/>
            <p:nvPr/>
          </p:nvCxnSpPr>
          <p:spPr>
            <a:xfrm>
              <a:off x="1300821" y="2745654"/>
              <a:ext cx="0" cy="2902508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Grafieken tekenen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378767" y="820571"/>
            <a:ext cx="745428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Je </a:t>
            </a:r>
            <a:r>
              <a:rPr lang="en-US" sz="2200" dirty="0" err="1"/>
              <a:t>kunt</a:t>
            </a:r>
            <a:r>
              <a:rPr lang="en-US" sz="2200" dirty="0"/>
              <a:t> </a:t>
            </a:r>
            <a:r>
              <a:rPr lang="en-US" sz="2200" dirty="0" err="1"/>
              <a:t>een</a:t>
            </a:r>
            <a:r>
              <a:rPr lang="en-US" sz="2200" dirty="0"/>
              <a:t> </a:t>
            </a:r>
            <a:r>
              <a:rPr lang="en-US" sz="2200" b="1" dirty="0" err="1"/>
              <a:t>grafiek</a:t>
            </a:r>
            <a:r>
              <a:rPr lang="en-US" sz="2200" dirty="0"/>
              <a:t> </a:t>
            </a:r>
            <a:r>
              <a:rPr lang="en-US" sz="2200" dirty="0" err="1"/>
              <a:t>tekenen</a:t>
            </a:r>
            <a:r>
              <a:rPr lang="en-US" sz="2200" dirty="0"/>
              <a:t> </a:t>
            </a:r>
            <a:r>
              <a:rPr lang="en-US" sz="2200" dirty="0" err="1"/>
              <a:t>bij</a:t>
            </a:r>
            <a:r>
              <a:rPr lang="en-US" sz="2200" dirty="0"/>
              <a:t> </a:t>
            </a:r>
            <a:r>
              <a:rPr lang="en-US" sz="2200" dirty="0" err="1"/>
              <a:t>een</a:t>
            </a:r>
            <a:r>
              <a:rPr lang="en-US" sz="2200" dirty="0"/>
              <a:t> </a:t>
            </a:r>
            <a:r>
              <a:rPr lang="en-US" sz="2200" b="1" dirty="0" err="1"/>
              <a:t>tabel</a:t>
            </a:r>
            <a:r>
              <a:rPr lang="en-US" sz="2200" b="1" dirty="0"/>
              <a:t> met </a:t>
            </a:r>
            <a:r>
              <a:rPr lang="en-US" sz="2200" b="1" dirty="0" err="1"/>
              <a:t>regelmaat</a:t>
            </a:r>
            <a:r>
              <a:rPr lang="en-US" sz="2200" dirty="0"/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78768" y="1358443"/>
            <a:ext cx="1573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D60093"/>
                </a:solidFill>
              </a:rPr>
              <a:t>Voorbeeld</a:t>
            </a:r>
            <a:endParaRPr lang="nl-NL" sz="2400" dirty="0">
              <a:solidFill>
                <a:srgbClr val="D60093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8768" y="1890117"/>
            <a:ext cx="6699270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 err="1"/>
              <a:t>Opgave</a:t>
            </a:r>
            <a:endParaRPr lang="en-US" sz="2200" i="1" dirty="0"/>
          </a:p>
          <a:p>
            <a:r>
              <a:rPr lang="nl-NL" sz="2200" dirty="0"/>
              <a:t>Jos wandelt vanaf zijn oma naar huis. Dat is 15 km. </a:t>
            </a:r>
          </a:p>
          <a:p>
            <a:r>
              <a:rPr lang="nl-NL" sz="2200" dirty="0"/>
              <a:t>Hij loopt steeds met dezelfde snelheid. </a:t>
            </a:r>
          </a:p>
          <a:p>
            <a:r>
              <a:rPr lang="nl-NL" sz="2200" dirty="0"/>
              <a:t>Na een uur moet hij nog 10 km lopen.</a:t>
            </a:r>
          </a:p>
          <a:p>
            <a:r>
              <a:rPr lang="nl-NL" sz="2200" dirty="0"/>
              <a:t>Na 3 uur is hij thuis. Teken de grafiek bij dit verhaal.</a:t>
            </a:r>
            <a:endParaRPr lang="en-US" sz="2200" dirty="0"/>
          </a:p>
        </p:txBody>
      </p:sp>
      <p:sp>
        <p:nvSpPr>
          <p:cNvPr id="9" name="TextBox 8"/>
          <p:cNvSpPr txBox="1"/>
          <p:nvPr/>
        </p:nvSpPr>
        <p:spPr>
          <a:xfrm>
            <a:off x="378768" y="3988256"/>
            <a:ext cx="114165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 err="1"/>
              <a:t>Aanpak</a:t>
            </a:r>
            <a:endParaRPr lang="en-US" sz="2200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378767" y="4419143"/>
            <a:ext cx="219483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/>
              <a:t>Maak</a:t>
            </a:r>
            <a:r>
              <a:rPr lang="en-US" sz="2200" dirty="0"/>
              <a:t> </a:t>
            </a:r>
            <a:r>
              <a:rPr lang="en-US" sz="2200" dirty="0" err="1"/>
              <a:t>een</a:t>
            </a:r>
            <a:r>
              <a:rPr lang="en-US" sz="2200" dirty="0"/>
              <a:t> </a:t>
            </a:r>
            <a:r>
              <a:rPr lang="en-US" sz="2200" dirty="0" err="1"/>
              <a:t>tabel</a:t>
            </a:r>
            <a:r>
              <a:rPr lang="en-US" sz="2200" dirty="0"/>
              <a:t>.</a:t>
            </a:r>
          </a:p>
        </p:txBody>
      </p:sp>
      <p:cxnSp>
        <p:nvCxnSpPr>
          <p:cNvPr id="26" name="Rechte verbindingslijn 3"/>
          <p:cNvCxnSpPr/>
          <p:nvPr/>
        </p:nvCxnSpPr>
        <p:spPr>
          <a:xfrm flipV="1">
            <a:off x="1440703" y="5804699"/>
            <a:ext cx="5003246" cy="10094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Rechte verbindingslijn 4"/>
          <p:cNvCxnSpPr/>
          <p:nvPr/>
        </p:nvCxnSpPr>
        <p:spPr>
          <a:xfrm>
            <a:off x="4506206" y="5328639"/>
            <a:ext cx="0" cy="1008112"/>
          </a:xfrm>
          <a:prstGeom prst="line">
            <a:avLst/>
          </a:prstGeom>
          <a:ln w="3810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Prijs in euros"/>
          <p:cNvSpPr txBox="1"/>
          <p:nvPr/>
        </p:nvSpPr>
        <p:spPr>
          <a:xfrm>
            <a:off x="1623161" y="5897775"/>
            <a:ext cx="285366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en-US" sz="2200" dirty="0" err="1"/>
              <a:t>afstand</a:t>
            </a:r>
            <a:r>
              <a:rPr lang="en-US" sz="2200" dirty="0"/>
              <a:t> in km tot huis</a:t>
            </a:r>
            <a:endParaRPr lang="nl-NL" sz="2200" dirty="0"/>
          </a:p>
        </p:txBody>
      </p:sp>
      <p:sp>
        <p:nvSpPr>
          <p:cNvPr id="29" name="Aantal fotos"/>
          <p:cNvSpPr txBox="1"/>
          <p:nvPr/>
        </p:nvSpPr>
        <p:spPr>
          <a:xfrm>
            <a:off x="1623161" y="5345257"/>
            <a:ext cx="148790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nl-NL" sz="2200" dirty="0"/>
              <a:t>tijd in uren</a:t>
            </a:r>
          </a:p>
        </p:txBody>
      </p:sp>
      <p:cxnSp>
        <p:nvCxnSpPr>
          <p:cNvPr id="30" name="Rechte verbindingslijn 5"/>
          <p:cNvCxnSpPr/>
          <p:nvPr/>
        </p:nvCxnSpPr>
        <p:spPr>
          <a:xfrm>
            <a:off x="4996844" y="5328639"/>
            <a:ext cx="0" cy="1008112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Rechte verbindingslijn 5"/>
          <p:cNvCxnSpPr/>
          <p:nvPr/>
        </p:nvCxnSpPr>
        <p:spPr>
          <a:xfrm>
            <a:off x="5501669" y="5328639"/>
            <a:ext cx="0" cy="1008112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Rechte verbindingslijn 5"/>
          <p:cNvCxnSpPr/>
          <p:nvPr/>
        </p:nvCxnSpPr>
        <p:spPr>
          <a:xfrm>
            <a:off x="6004907" y="5328639"/>
            <a:ext cx="0" cy="1008112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1605960" y="4980391"/>
            <a:ext cx="188141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WANDELING</a:t>
            </a:r>
            <a:endParaRPr lang="nl-NL" sz="2200" dirty="0"/>
          </a:p>
        </p:txBody>
      </p:sp>
      <p:sp>
        <p:nvSpPr>
          <p:cNvPr id="35" name="TextBox 34"/>
          <p:cNvSpPr txBox="1"/>
          <p:nvPr/>
        </p:nvSpPr>
        <p:spPr>
          <a:xfrm>
            <a:off x="4580774" y="5331645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200" dirty="0"/>
              <a:t>0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502227" y="5870328"/>
            <a:ext cx="4988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200" dirty="0"/>
              <a:t>15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073252" y="5336655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/>
              <a:t>1</a:t>
            </a:r>
            <a:endParaRPr lang="nl-NL" sz="2200" dirty="0"/>
          </a:p>
        </p:txBody>
      </p:sp>
      <p:sp>
        <p:nvSpPr>
          <p:cNvPr id="38" name="TextBox 37"/>
          <p:cNvSpPr txBox="1"/>
          <p:nvPr/>
        </p:nvSpPr>
        <p:spPr>
          <a:xfrm>
            <a:off x="5032401" y="5869554"/>
            <a:ext cx="4988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/>
              <a:t>10</a:t>
            </a:r>
            <a:endParaRPr lang="nl-NL" sz="2200" dirty="0"/>
          </a:p>
        </p:txBody>
      </p:sp>
      <p:sp>
        <p:nvSpPr>
          <p:cNvPr id="39" name="TextBox 38"/>
          <p:cNvSpPr txBox="1"/>
          <p:nvPr/>
        </p:nvSpPr>
        <p:spPr>
          <a:xfrm>
            <a:off x="5582408" y="5884938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200" dirty="0"/>
              <a:t>5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086439" y="5884164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200" dirty="0"/>
              <a:t>0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598158" y="5331645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/>
              <a:t>2</a:t>
            </a:r>
            <a:endParaRPr lang="nl-NL" sz="2200" dirty="0"/>
          </a:p>
        </p:txBody>
      </p:sp>
      <p:sp>
        <p:nvSpPr>
          <p:cNvPr id="42" name="TextBox 41"/>
          <p:cNvSpPr txBox="1"/>
          <p:nvPr/>
        </p:nvSpPr>
        <p:spPr>
          <a:xfrm>
            <a:off x="6102189" y="5331645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200" dirty="0"/>
              <a:t>3</a:t>
            </a:r>
          </a:p>
        </p:txBody>
      </p:sp>
      <p:sp>
        <p:nvSpPr>
          <p:cNvPr id="49" name="Oval 48"/>
          <p:cNvSpPr/>
          <p:nvPr/>
        </p:nvSpPr>
        <p:spPr>
          <a:xfrm>
            <a:off x="5863679" y="2159000"/>
            <a:ext cx="1048842" cy="53340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774456" y="2895600"/>
            <a:ext cx="1145774" cy="49530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3400096" y="2857500"/>
            <a:ext cx="1000080" cy="53340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731138" y="3233361"/>
            <a:ext cx="923753" cy="44186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2126087" y="3253840"/>
            <a:ext cx="895023" cy="44186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6" name="Volgende slide icoon"/>
          <p:cNvGrpSpPr/>
          <p:nvPr/>
        </p:nvGrpSpPr>
        <p:grpSpPr>
          <a:xfrm>
            <a:off x="8604448" y="6525344"/>
            <a:ext cx="395064" cy="180020"/>
            <a:chOff x="2610762" y="4509120"/>
            <a:chExt cx="395064" cy="180020"/>
          </a:xfrm>
        </p:grpSpPr>
        <p:sp>
          <p:nvSpPr>
            <p:cNvPr id="57" name="Isosceles Triangle 56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58" name="Isosceles Triangle 57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59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72" name="Oval 71"/>
          <p:cNvSpPr>
            <a:spLocks noChangeAspect="1"/>
          </p:cNvSpPr>
          <p:nvPr/>
        </p:nvSpPr>
        <p:spPr>
          <a:xfrm>
            <a:off x="898753" y="5325486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3" name="Oval 72"/>
          <p:cNvSpPr>
            <a:spLocks noChangeAspect="1"/>
          </p:cNvSpPr>
          <p:nvPr/>
        </p:nvSpPr>
        <p:spPr>
          <a:xfrm>
            <a:off x="898753" y="5983218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9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1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3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5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0" fill="hold">
                      <p:stCondLst>
                        <p:cond delay="0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8" grpId="0"/>
      <p:bldP spid="7" grpId="0" uiExpand="1" build="p"/>
      <p:bldP spid="9" grpId="0"/>
      <p:bldP spid="10" grpId="0"/>
      <p:bldP spid="28" grpId="0"/>
      <p:bldP spid="29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9" grpId="0" animBg="1"/>
      <p:bldP spid="49" grpId="1" animBg="1"/>
      <p:bldP spid="51" grpId="0" animBg="1"/>
      <p:bldP spid="51" grpId="1" animBg="1"/>
      <p:bldP spid="52" grpId="0" animBg="1"/>
      <p:bldP spid="52" grpId="1" animBg="1"/>
      <p:bldP spid="53" grpId="0" animBg="1"/>
      <p:bldP spid="53" grpId="1" animBg="1"/>
      <p:bldP spid="54" grpId="0" animBg="1"/>
      <p:bldP spid="54" grpId="1" animBg="1"/>
      <p:bldP spid="59" grpId="0"/>
      <p:bldP spid="72" grpId="0" animBg="1"/>
      <p:bldP spid="7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5" name="Group 114"/>
          <p:cNvGrpSpPr/>
          <p:nvPr/>
        </p:nvGrpSpPr>
        <p:grpSpPr>
          <a:xfrm>
            <a:off x="3926541" y="1150226"/>
            <a:ext cx="5275516" cy="5491874"/>
            <a:chOff x="508734" y="2634667"/>
            <a:chExt cx="7015594" cy="3175128"/>
          </a:xfrm>
        </p:grpSpPr>
        <p:grpSp>
          <p:nvGrpSpPr>
            <p:cNvPr id="116" name="Group 115"/>
            <p:cNvGrpSpPr/>
            <p:nvPr/>
          </p:nvGrpSpPr>
          <p:grpSpPr>
            <a:xfrm>
              <a:off x="508734" y="2634667"/>
              <a:ext cx="7015594" cy="3175128"/>
              <a:chOff x="467544" y="4018193"/>
              <a:chExt cx="8313787" cy="1389662"/>
            </a:xfrm>
          </p:grpSpPr>
          <p:sp>
            <p:nvSpPr>
              <p:cNvPr id="118" name="Grijze achtergrond"/>
              <p:cNvSpPr/>
              <p:nvPr/>
            </p:nvSpPr>
            <p:spPr>
              <a:xfrm>
                <a:off x="467544" y="4018193"/>
                <a:ext cx="8313787" cy="138966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119" name="Wit vierkant"/>
              <p:cNvSpPr/>
              <p:nvPr/>
            </p:nvSpPr>
            <p:spPr>
              <a:xfrm>
                <a:off x="666855" y="4066769"/>
                <a:ext cx="7970460" cy="12703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117" name="Straight Connector 116"/>
            <p:cNvCxnSpPr/>
            <p:nvPr/>
          </p:nvCxnSpPr>
          <p:spPr>
            <a:xfrm>
              <a:off x="1319281" y="2745316"/>
              <a:ext cx="0" cy="2902508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Grafieken tekenen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378768" y="688561"/>
            <a:ext cx="1573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D60093"/>
                </a:solidFill>
              </a:rPr>
              <a:t>Voorbeeld</a:t>
            </a:r>
            <a:endParaRPr lang="nl-NL" sz="2400" dirty="0">
              <a:solidFill>
                <a:srgbClr val="D60093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8768" y="1248909"/>
            <a:ext cx="114165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 err="1"/>
              <a:t>Aanpak</a:t>
            </a:r>
            <a:endParaRPr lang="en-US" sz="22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378768" y="1847555"/>
            <a:ext cx="319908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/>
              <a:t>Teken</a:t>
            </a:r>
            <a:r>
              <a:rPr lang="en-US" sz="2200" dirty="0"/>
              <a:t> </a:t>
            </a:r>
            <a:r>
              <a:rPr lang="en-US" sz="2200" dirty="0" err="1"/>
              <a:t>een</a:t>
            </a:r>
            <a:r>
              <a:rPr lang="en-US" sz="2200" dirty="0"/>
              <a:t> </a:t>
            </a:r>
            <a:r>
              <a:rPr lang="en-US" sz="2200" dirty="0" err="1"/>
              <a:t>assenstelsel</a:t>
            </a:r>
            <a:r>
              <a:rPr lang="en-US" sz="2200" dirty="0"/>
              <a:t>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5668" y="1370058"/>
            <a:ext cx="4373563" cy="1288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6155" y="3200110"/>
            <a:ext cx="3373015" cy="32532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5744613" y="3047710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afstand</a:t>
            </a:r>
            <a:r>
              <a:rPr lang="en-US" dirty="0"/>
              <a:t> in km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064631" y="6049398"/>
            <a:ext cx="12490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tijd</a:t>
            </a:r>
            <a:r>
              <a:rPr lang="en-US" dirty="0"/>
              <a:t> in </a:t>
            </a:r>
            <a:r>
              <a:rPr lang="en-US" dirty="0" err="1"/>
              <a:t>uren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936442" y="2658806"/>
            <a:ext cx="188141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WANDELING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78768" y="2361562"/>
            <a:ext cx="324479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/>
              <a:t>Schrijf</a:t>
            </a:r>
            <a:r>
              <a:rPr lang="en-US" sz="2200" dirty="0"/>
              <a:t> </a:t>
            </a:r>
            <a:r>
              <a:rPr lang="en-US" sz="2200" dirty="0" err="1"/>
              <a:t>bij</a:t>
            </a:r>
            <a:r>
              <a:rPr lang="en-US" sz="2200" dirty="0"/>
              <a:t> de </a:t>
            </a:r>
            <a:r>
              <a:rPr lang="en-US" sz="2200" dirty="0" err="1"/>
              <a:t>assen</a:t>
            </a:r>
            <a:r>
              <a:rPr lang="en-US" sz="2200" dirty="0"/>
              <a:t> </a:t>
            </a:r>
            <a:r>
              <a:rPr lang="en-US" sz="2200" dirty="0" err="1"/>
              <a:t>waar</a:t>
            </a:r>
            <a:endParaRPr lang="en-US" sz="2200" dirty="0"/>
          </a:p>
          <a:p>
            <a:r>
              <a:rPr lang="en-US" sz="2200" dirty="0" err="1"/>
              <a:t>ze</a:t>
            </a:r>
            <a:r>
              <a:rPr lang="en-US" sz="2200" dirty="0"/>
              <a:t> over </a:t>
            </a:r>
            <a:r>
              <a:rPr lang="en-US" sz="2200" dirty="0" err="1"/>
              <a:t>gaan</a:t>
            </a:r>
            <a:r>
              <a:rPr lang="en-US" sz="2200" dirty="0"/>
              <a:t>. </a:t>
            </a:r>
          </a:p>
          <a:p>
            <a:r>
              <a:rPr lang="en-US" sz="2200" dirty="0" err="1"/>
              <a:t>Zet</a:t>
            </a:r>
            <a:r>
              <a:rPr lang="en-US" sz="2200" dirty="0"/>
              <a:t> </a:t>
            </a:r>
            <a:r>
              <a:rPr lang="en-US" sz="2200" dirty="0" err="1"/>
              <a:t>er</a:t>
            </a:r>
            <a:r>
              <a:rPr lang="en-US" sz="2200" dirty="0"/>
              <a:t> </a:t>
            </a:r>
            <a:r>
              <a:rPr lang="en-US" sz="2200" dirty="0" err="1"/>
              <a:t>getallen</a:t>
            </a:r>
            <a:r>
              <a:rPr lang="en-US" sz="2200" dirty="0"/>
              <a:t> </a:t>
            </a:r>
            <a:r>
              <a:rPr lang="en-US" sz="2200" dirty="0" err="1"/>
              <a:t>bij</a:t>
            </a:r>
            <a:r>
              <a:rPr lang="en-US" sz="2200" dirty="0"/>
              <a:t>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78768" y="3552678"/>
            <a:ext cx="373448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/>
              <a:t>Teken</a:t>
            </a:r>
            <a:r>
              <a:rPr lang="en-US" sz="2200" dirty="0"/>
              <a:t> de </a:t>
            </a:r>
            <a:r>
              <a:rPr lang="en-US" sz="2200" dirty="0" err="1"/>
              <a:t>punten</a:t>
            </a:r>
            <a:r>
              <a:rPr lang="en-US" sz="2200" dirty="0"/>
              <a:t> </a:t>
            </a:r>
            <a:r>
              <a:rPr lang="en-US" sz="2200" dirty="0" err="1"/>
              <a:t>uit</a:t>
            </a:r>
            <a:r>
              <a:rPr lang="en-US" sz="2200" dirty="0"/>
              <a:t> de </a:t>
            </a:r>
            <a:r>
              <a:rPr lang="en-US" sz="2200" dirty="0" err="1"/>
              <a:t>tabel</a:t>
            </a:r>
            <a:endParaRPr lang="en-US" sz="2200" dirty="0"/>
          </a:p>
          <a:p>
            <a:r>
              <a:rPr lang="en-US" sz="2200" dirty="0"/>
              <a:t>in het </a:t>
            </a:r>
            <a:r>
              <a:rPr lang="en-US" sz="2200" dirty="0" err="1"/>
              <a:t>assenstelsel</a:t>
            </a:r>
            <a:r>
              <a:rPr lang="en-US" sz="2200" dirty="0"/>
              <a:t>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78768" y="4405239"/>
            <a:ext cx="317503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Trek door de </a:t>
            </a:r>
            <a:r>
              <a:rPr lang="en-US" sz="2200" dirty="0" err="1"/>
              <a:t>getekende</a:t>
            </a:r>
            <a:endParaRPr lang="en-US" sz="2200" dirty="0"/>
          </a:p>
          <a:p>
            <a:r>
              <a:rPr lang="en-US" sz="2200" dirty="0" err="1"/>
              <a:t>punten</a:t>
            </a:r>
            <a:r>
              <a:rPr lang="en-US" sz="2200" dirty="0"/>
              <a:t> </a:t>
            </a:r>
            <a:r>
              <a:rPr lang="en-US" sz="2200" dirty="0" err="1"/>
              <a:t>een</a:t>
            </a:r>
            <a:r>
              <a:rPr lang="en-US" sz="2200" dirty="0"/>
              <a:t> </a:t>
            </a:r>
            <a:r>
              <a:rPr lang="en-US" sz="2200" dirty="0" err="1"/>
              <a:t>rechte</a:t>
            </a:r>
            <a:r>
              <a:rPr lang="en-US" sz="2200" dirty="0"/>
              <a:t> </a:t>
            </a:r>
            <a:r>
              <a:rPr lang="en-US" sz="2200" dirty="0" err="1"/>
              <a:t>lijn</a:t>
            </a:r>
            <a:r>
              <a:rPr lang="en-US" sz="2200" dirty="0"/>
              <a:t>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78768" y="5257800"/>
            <a:ext cx="258756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/>
              <a:t>Zet</a:t>
            </a:r>
            <a:r>
              <a:rPr lang="en-US" sz="2200" dirty="0"/>
              <a:t> </a:t>
            </a:r>
            <a:r>
              <a:rPr lang="en-US" sz="2200" dirty="0" err="1"/>
              <a:t>een</a:t>
            </a:r>
            <a:r>
              <a:rPr lang="en-US" sz="2200" dirty="0"/>
              <a:t> </a:t>
            </a:r>
            <a:r>
              <a:rPr lang="en-US" sz="2200" dirty="0" err="1"/>
              <a:t>titel</a:t>
            </a:r>
            <a:r>
              <a:rPr lang="en-US" sz="2200" dirty="0"/>
              <a:t> </a:t>
            </a:r>
            <a:r>
              <a:rPr lang="en-US" sz="2200" dirty="0" err="1"/>
              <a:t>boven</a:t>
            </a:r>
            <a:r>
              <a:rPr lang="en-US" sz="2200" dirty="0"/>
              <a:t> </a:t>
            </a:r>
          </a:p>
          <a:p>
            <a:r>
              <a:rPr lang="en-US" sz="2200" dirty="0"/>
              <a:t>de </a:t>
            </a:r>
            <a:r>
              <a:rPr lang="en-US" sz="2200" dirty="0" err="1"/>
              <a:t>grafiek</a:t>
            </a:r>
            <a:r>
              <a:rPr lang="en-US" sz="2200" dirty="0"/>
              <a:t>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411170" y="3232376"/>
            <a:ext cx="381000" cy="25313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05"/>
          <p:cNvSpPr/>
          <p:nvPr/>
        </p:nvSpPr>
        <p:spPr>
          <a:xfrm rot="5400000">
            <a:off x="6706570" y="4620684"/>
            <a:ext cx="381000" cy="2667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5817570" y="3429455"/>
            <a:ext cx="118872" cy="118079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/>
          <p:nvPr/>
        </p:nvSpPr>
        <p:spPr>
          <a:xfrm>
            <a:off x="6541470" y="4166055"/>
            <a:ext cx="118872" cy="118079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/>
          <p:nvPr/>
        </p:nvSpPr>
        <p:spPr>
          <a:xfrm>
            <a:off x="7297385" y="4906405"/>
            <a:ext cx="118872" cy="118079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/>
          <p:nvPr/>
        </p:nvSpPr>
        <p:spPr>
          <a:xfrm>
            <a:off x="8053120" y="5645605"/>
            <a:ext cx="118872" cy="118079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7389895" y="1658907"/>
            <a:ext cx="398958" cy="960891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/>
          <p:nvPr/>
        </p:nvSpPr>
        <p:spPr>
          <a:xfrm>
            <a:off x="7818520" y="1658907"/>
            <a:ext cx="398958" cy="960891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/>
          <p:nvPr/>
        </p:nvSpPr>
        <p:spPr>
          <a:xfrm>
            <a:off x="8228519" y="1658906"/>
            <a:ext cx="398958" cy="960891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/>
          <p:nvPr/>
        </p:nvSpPr>
        <p:spPr>
          <a:xfrm>
            <a:off x="8661290" y="1658905"/>
            <a:ext cx="398958" cy="960891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>
            <a:stCxn id="19" idx="5"/>
          </p:cNvCxnSpPr>
          <p:nvPr/>
        </p:nvCxnSpPr>
        <p:spPr>
          <a:xfrm>
            <a:off x="5919034" y="3530242"/>
            <a:ext cx="2197236" cy="2195342"/>
          </a:xfrm>
          <a:prstGeom prst="line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4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4" name="TextBox 23"/>
          <p:cNvSpPr txBox="1"/>
          <p:nvPr/>
        </p:nvSpPr>
        <p:spPr>
          <a:xfrm>
            <a:off x="4061236" y="820571"/>
            <a:ext cx="150233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 err="1"/>
              <a:t>Uitwerking</a:t>
            </a:r>
            <a:endParaRPr lang="en-US" sz="2200" i="1" dirty="0"/>
          </a:p>
        </p:txBody>
      </p:sp>
      <p:sp>
        <p:nvSpPr>
          <p:cNvPr id="120" name="Oval 119"/>
          <p:cNvSpPr>
            <a:spLocks noChangeAspect="1"/>
          </p:cNvSpPr>
          <p:nvPr/>
        </p:nvSpPr>
        <p:spPr>
          <a:xfrm>
            <a:off x="4161612" y="1920820"/>
            <a:ext cx="247648" cy="247648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1" name="Oval 120"/>
          <p:cNvSpPr>
            <a:spLocks noChangeAspect="1"/>
          </p:cNvSpPr>
          <p:nvPr/>
        </p:nvSpPr>
        <p:spPr>
          <a:xfrm>
            <a:off x="4161612" y="2583523"/>
            <a:ext cx="247648" cy="247648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2" name="Oval 121"/>
          <p:cNvSpPr>
            <a:spLocks noChangeAspect="1"/>
          </p:cNvSpPr>
          <p:nvPr/>
        </p:nvSpPr>
        <p:spPr>
          <a:xfrm>
            <a:off x="4161612" y="3246226"/>
            <a:ext cx="247648" cy="247648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3" name="Oval 122"/>
          <p:cNvSpPr>
            <a:spLocks noChangeAspect="1"/>
          </p:cNvSpPr>
          <p:nvPr/>
        </p:nvSpPr>
        <p:spPr>
          <a:xfrm>
            <a:off x="4161612" y="3908929"/>
            <a:ext cx="247648" cy="247648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4" name="Oval 123"/>
          <p:cNvSpPr>
            <a:spLocks noChangeAspect="1"/>
          </p:cNvSpPr>
          <p:nvPr/>
        </p:nvSpPr>
        <p:spPr>
          <a:xfrm>
            <a:off x="4161612" y="4571632"/>
            <a:ext cx="247648" cy="247648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5" name="Oval 124"/>
          <p:cNvSpPr>
            <a:spLocks noChangeAspect="1"/>
          </p:cNvSpPr>
          <p:nvPr/>
        </p:nvSpPr>
        <p:spPr>
          <a:xfrm>
            <a:off x="4161612" y="5234335"/>
            <a:ext cx="247648" cy="247648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6" name="Oval 125"/>
          <p:cNvSpPr>
            <a:spLocks noChangeAspect="1"/>
          </p:cNvSpPr>
          <p:nvPr/>
        </p:nvSpPr>
        <p:spPr>
          <a:xfrm>
            <a:off x="4155603" y="5897036"/>
            <a:ext cx="247648" cy="247648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20936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4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8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9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0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9" grpId="0"/>
      <p:bldP spid="6" grpId="0"/>
      <p:bldP spid="6" grpId="1"/>
      <p:bldP spid="11" grpId="0"/>
      <p:bldP spid="12" grpId="0"/>
      <p:bldP spid="13" grpId="0"/>
      <p:bldP spid="14" grpId="0"/>
      <p:bldP spid="14" grpId="1"/>
      <p:bldP spid="15" grpId="0"/>
      <p:bldP spid="15" grpId="1"/>
      <p:bldP spid="16" grpId="0"/>
      <p:bldP spid="16" grpId="1"/>
      <p:bldP spid="17" grpId="0"/>
      <p:bldP spid="18" grpId="0" animBg="1"/>
      <p:bldP spid="106" grpId="0" animBg="1"/>
      <p:bldP spid="19" grpId="0" animBg="1"/>
      <p:bldP spid="107" grpId="0" animBg="1"/>
      <p:bldP spid="108" grpId="0" animBg="1"/>
      <p:bldP spid="109" grpId="0" animBg="1"/>
      <p:bldP spid="20" grpId="0" animBg="1"/>
      <p:bldP spid="20" grpId="1" animBg="1"/>
      <p:bldP spid="110" grpId="0" animBg="1"/>
      <p:bldP spid="110" grpId="1" animBg="1"/>
      <p:bldP spid="111" grpId="0" animBg="1"/>
      <p:bldP spid="111" grpId="1" animBg="1"/>
      <p:bldP spid="112" grpId="0" animBg="1"/>
      <p:bldP spid="112" grpId="1" animBg="1"/>
      <p:bldP spid="113" grpId="0" animBg="1"/>
      <p:bldP spid="114" grpId="0"/>
      <p:bldP spid="24" grpId="0"/>
    </p:bldLst>
  </p:timing>
</p:sld>
</file>

<file path=ppt/theme/theme1.xml><?xml version="1.0" encoding="utf-8"?>
<a:theme xmlns:a="http://schemas.openxmlformats.org/drawingml/2006/main" name="PP_HV_TH_MacroEnabled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B05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200" dirty="0" smtClean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PP_HV_TH_MacroEnabled</Template>
  <TotalTime>70</TotalTime>
  <Words>164</Words>
  <Application>Microsoft Office PowerPoint</Application>
  <PresentationFormat>Diavoorstelling (4:3)</PresentationFormat>
  <Paragraphs>51</Paragraphs>
  <Slides>3</Slides>
  <Notes>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8" baseType="lpstr">
      <vt:lpstr>MS PGothic</vt:lpstr>
      <vt:lpstr>Arial</vt:lpstr>
      <vt:lpstr>Arial Black</vt:lpstr>
      <vt:lpstr>Eurostile</vt:lpstr>
      <vt:lpstr>PP_HV_TH_MacroEnabled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</dc:creator>
  <cp:lastModifiedBy>Luuk Mennen</cp:lastModifiedBy>
  <cp:revision>9</cp:revision>
  <dcterms:created xsi:type="dcterms:W3CDTF">2014-09-30T07:07:15Z</dcterms:created>
  <dcterms:modified xsi:type="dcterms:W3CDTF">2018-09-18T09:15:24Z</dcterms:modified>
</cp:coreProperties>
</file>