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2" r:id="rId2"/>
    <p:sldId id="331" r:id="rId3"/>
    <p:sldId id="333" r:id="rId4"/>
    <p:sldId id="332" r:id="rId5"/>
    <p:sldId id="334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9999"/>
    <a:srgbClr val="FFDDDD"/>
    <a:srgbClr val="FFCCCC"/>
    <a:srgbClr val="FDC3BF"/>
    <a:srgbClr val="FFF8E1"/>
    <a:srgbClr val="FA837A"/>
    <a:srgbClr val="FCA8A2"/>
    <a:srgbClr val="FDBEB9"/>
    <a:srgbClr val="FCB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C1E047-36C1-4926-B898-C064656C44EA}" v="22" dt="2018-09-18T06:11:40.6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6286" autoAdjust="0"/>
  </p:normalViewPr>
  <p:slideViewPr>
    <p:cSldViewPr snapToObjects="1">
      <p:cViewPr varScale="1">
        <p:scale>
          <a:sx n="63" d="100"/>
          <a:sy n="63" d="100"/>
        </p:scale>
        <p:origin x="1572" y="60"/>
      </p:cViewPr>
      <p:guideLst>
        <p:guide orient="horz" pos="24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A2C1E047-36C1-4926-B898-C064656C44EA}"/>
    <pc:docChg chg="modSld">
      <pc:chgData name="Luuk Mennen" userId="e8da6a4e-8fc9-4e27-9348-3a94ae635dab" providerId="ADAL" clId="{A2C1E047-36C1-4926-B898-C064656C44EA}" dt="2018-09-18T06:11:40.680" v="21" actId="20577"/>
      <pc:docMkLst>
        <pc:docMk/>
      </pc:docMkLst>
      <pc:sldChg chg="modSp">
        <pc:chgData name="Luuk Mennen" userId="e8da6a4e-8fc9-4e27-9348-3a94ae635dab" providerId="ADAL" clId="{A2C1E047-36C1-4926-B898-C064656C44EA}" dt="2018-09-18T06:11:40.680" v="21" actId="20577"/>
        <pc:sldMkLst>
          <pc:docMk/>
          <pc:sldMk cId="0" sldId="322"/>
        </pc:sldMkLst>
        <pc:spChg chg="mod">
          <ac:chgData name="Luuk Mennen" userId="e8da6a4e-8fc9-4e27-9348-3a94ae635dab" providerId="ADAL" clId="{A2C1E047-36C1-4926-B898-C064656C44EA}" dt="2018-09-18T06:11:40.680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067944" y="3959207"/>
            <a:ext cx="496855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Cilinder </a:t>
            </a:r>
            <a:r>
              <a:rPr lang="nl-NL" sz="2400" dirty="0">
                <a:latin typeface="+mn-lt"/>
              </a:rPr>
              <a:t>en cirkel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Cilinder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cirkel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Cilinder en cirkel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1" name="TextBox 12"/>
          <p:cNvSpPr txBox="1"/>
          <p:nvPr/>
        </p:nvSpPr>
        <p:spPr>
          <a:xfrm>
            <a:off x="378767" y="1671191"/>
            <a:ext cx="57951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platte vlakken heeft een cilinder?</a:t>
            </a:r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573010" y="6405382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0" name="Animatie icoon"/>
          <p:cNvGrpSpPr>
            <a:grpSpLocks noChangeAspect="1"/>
          </p:cNvGrpSpPr>
          <p:nvPr/>
        </p:nvGrpSpPr>
        <p:grpSpPr>
          <a:xfrm>
            <a:off x="8596118" y="6381368"/>
            <a:ext cx="440378" cy="360000"/>
            <a:chOff x="5076056" y="174576"/>
            <a:chExt cx="3276364" cy="2678360"/>
          </a:xfrm>
        </p:grpSpPr>
        <p:sp>
          <p:nvSpPr>
            <p:cNvPr id="7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7" name="Volgende slide icoon"/>
          <p:cNvGrpSpPr/>
          <p:nvPr/>
        </p:nvGrpSpPr>
        <p:grpSpPr>
          <a:xfrm>
            <a:off x="8676456" y="6561348"/>
            <a:ext cx="395064" cy="180020"/>
            <a:chOff x="2610762" y="4509120"/>
            <a:chExt cx="395064" cy="180020"/>
          </a:xfrm>
        </p:grpSpPr>
        <p:sp>
          <p:nvSpPr>
            <p:cNvPr id="98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99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6084168" y="1671191"/>
            <a:ext cx="43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</a:t>
            </a:r>
          </a:p>
        </p:txBody>
      </p:sp>
      <p:sp>
        <p:nvSpPr>
          <p:cNvPr id="126" name="TextBox 12"/>
          <p:cNvSpPr txBox="1"/>
          <p:nvPr/>
        </p:nvSpPr>
        <p:spPr>
          <a:xfrm>
            <a:off x="378768" y="621849"/>
            <a:ext cx="65181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gebogen zijvlakken heeft een cilinder?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6807952" y="617955"/>
            <a:ext cx="644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</a:t>
            </a:r>
          </a:p>
        </p:txBody>
      </p:sp>
      <p:sp>
        <p:nvSpPr>
          <p:cNvPr id="11" name="Boog 10"/>
          <p:cNvSpPr/>
          <p:nvPr/>
        </p:nvSpPr>
        <p:spPr>
          <a:xfrm>
            <a:off x="3531912" y="3495722"/>
            <a:ext cx="1798017" cy="432048"/>
          </a:xfrm>
          <a:prstGeom prst="arc">
            <a:avLst>
              <a:gd name="adj1" fmla="val 10785569"/>
              <a:gd name="adj2" fmla="val 0"/>
            </a:avLst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7" name="Boog 156"/>
          <p:cNvSpPr/>
          <p:nvPr/>
        </p:nvSpPr>
        <p:spPr>
          <a:xfrm>
            <a:off x="3545018" y="4819378"/>
            <a:ext cx="1805841" cy="409822"/>
          </a:xfrm>
          <a:prstGeom prst="arc">
            <a:avLst>
              <a:gd name="adj1" fmla="val 10750217"/>
              <a:gd name="adj2" fmla="val 10746960"/>
            </a:avLst>
          </a:prstGeom>
          <a:solidFill>
            <a:srgbClr val="FFD347"/>
          </a:solidFill>
          <a:ln w="254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6" name="Cilinder 155"/>
          <p:cNvSpPr/>
          <p:nvPr/>
        </p:nvSpPr>
        <p:spPr>
          <a:xfrm>
            <a:off x="3532141" y="2326207"/>
            <a:ext cx="1817664" cy="1584176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8" name="TextBox 12"/>
          <p:cNvSpPr txBox="1"/>
          <p:nvPr/>
        </p:nvSpPr>
        <p:spPr>
          <a:xfrm>
            <a:off x="377998" y="1673394"/>
            <a:ext cx="53797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Welke vorm hebben de platte vlakken?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5724128" y="4826455"/>
            <a:ext cx="2520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cirkelvormig</a:t>
            </a:r>
          </a:p>
        </p:txBody>
      </p:sp>
      <p:sp>
        <p:nvSpPr>
          <p:cNvPr id="160" name="TextBox 3075"/>
          <p:cNvSpPr txBox="1"/>
          <p:nvPr/>
        </p:nvSpPr>
        <p:spPr>
          <a:xfrm>
            <a:off x="539552" y="5943717"/>
            <a:ext cx="7736413" cy="43088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err="1"/>
              <a:t>Een</a:t>
            </a:r>
            <a:r>
              <a:rPr lang="en-US" sz="2200" dirty="0"/>
              <a:t> van de </a:t>
            </a:r>
            <a:r>
              <a:rPr lang="en-US" sz="2200" dirty="0" err="1"/>
              <a:t>platte</a:t>
            </a:r>
            <a:r>
              <a:rPr lang="en-US" sz="2200" dirty="0"/>
              <a:t> </a:t>
            </a:r>
            <a:r>
              <a:rPr lang="en-US" sz="2200" dirty="0" err="1"/>
              <a:t>vlakken</a:t>
            </a:r>
            <a:r>
              <a:rPr lang="en-US" sz="2200" dirty="0"/>
              <a:t> van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cilinder</a:t>
            </a:r>
            <a:r>
              <a:rPr lang="en-US" sz="2200" dirty="0"/>
              <a:t> is het </a:t>
            </a:r>
            <a:r>
              <a:rPr lang="en-US" sz="2200" b="1" dirty="0" err="1"/>
              <a:t>grondvlak</a:t>
            </a:r>
            <a:r>
              <a:rPr lang="en-US" sz="2200" dirty="0"/>
              <a:t>.</a:t>
            </a:r>
            <a:endParaRPr lang="nl-NL" sz="2200" dirty="0"/>
          </a:p>
        </p:txBody>
      </p:sp>
      <p:grpSp>
        <p:nvGrpSpPr>
          <p:cNvPr id="161" name="Animatie icoon"/>
          <p:cNvGrpSpPr>
            <a:grpSpLocks noChangeAspect="1"/>
          </p:cNvGrpSpPr>
          <p:nvPr/>
        </p:nvGrpSpPr>
        <p:grpSpPr>
          <a:xfrm>
            <a:off x="8596118" y="6381328"/>
            <a:ext cx="440378" cy="360000"/>
            <a:chOff x="5076056" y="174576"/>
            <a:chExt cx="3276364" cy="2678360"/>
          </a:xfrm>
        </p:grpSpPr>
        <p:sp>
          <p:nvSpPr>
            <p:cNvPr id="16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" name="Ovaal 5"/>
          <p:cNvSpPr/>
          <p:nvPr/>
        </p:nvSpPr>
        <p:spPr>
          <a:xfrm>
            <a:off x="3659083" y="4262267"/>
            <a:ext cx="1587233" cy="152404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Boog 43"/>
          <p:cNvSpPr/>
          <p:nvPr/>
        </p:nvSpPr>
        <p:spPr>
          <a:xfrm>
            <a:off x="3526626" y="3500089"/>
            <a:ext cx="1817664" cy="432048"/>
          </a:xfrm>
          <a:prstGeom prst="arc">
            <a:avLst>
              <a:gd name="adj1" fmla="val 10785569"/>
              <a:gd name="adj2" fmla="val 0"/>
            </a:avLst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Vrije vorm 8"/>
          <p:cNvSpPr/>
          <p:nvPr/>
        </p:nvSpPr>
        <p:spPr>
          <a:xfrm>
            <a:off x="3548030" y="2545805"/>
            <a:ext cx="1789380" cy="1189248"/>
          </a:xfrm>
          <a:custGeom>
            <a:avLst/>
            <a:gdLst>
              <a:gd name="connsiteX0" fmla="*/ 0 w 1823514"/>
              <a:gd name="connsiteY0" fmla="*/ 1162820 h 1189248"/>
              <a:gd name="connsiteX1" fmla="*/ 0 w 1823514"/>
              <a:gd name="connsiteY1" fmla="*/ 0 h 1189248"/>
              <a:gd name="connsiteX2" fmla="*/ 1807658 w 1823514"/>
              <a:gd name="connsiteY2" fmla="*/ 0 h 1189248"/>
              <a:gd name="connsiteX3" fmla="*/ 1823514 w 1823514"/>
              <a:gd name="connsiteY3" fmla="*/ 0 h 1189248"/>
              <a:gd name="connsiteX4" fmla="*/ 1818229 w 1823514"/>
              <a:gd name="connsiteY4" fmla="*/ 1189248 h 1189248"/>
              <a:gd name="connsiteX5" fmla="*/ 0 w 1823514"/>
              <a:gd name="connsiteY5" fmla="*/ 1162820 h 1189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3514" h="1189248">
                <a:moveTo>
                  <a:pt x="0" y="1162820"/>
                </a:moveTo>
                <a:lnTo>
                  <a:pt x="0" y="0"/>
                </a:lnTo>
                <a:lnTo>
                  <a:pt x="1807658" y="0"/>
                </a:lnTo>
                <a:lnTo>
                  <a:pt x="1823514" y="0"/>
                </a:lnTo>
                <a:cubicBezTo>
                  <a:pt x="1821752" y="396416"/>
                  <a:pt x="1819991" y="792832"/>
                  <a:pt x="1818229" y="1189248"/>
                </a:cubicBezTo>
                <a:lnTo>
                  <a:pt x="0" y="1162820"/>
                </a:lnTo>
                <a:close/>
              </a:path>
            </a:pathLst>
          </a:custGeom>
          <a:solidFill>
            <a:srgbClr val="FF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Vrije vorm 48"/>
          <p:cNvSpPr/>
          <p:nvPr/>
        </p:nvSpPr>
        <p:spPr>
          <a:xfrm>
            <a:off x="3546281" y="2553749"/>
            <a:ext cx="1789493" cy="1189248"/>
          </a:xfrm>
          <a:custGeom>
            <a:avLst/>
            <a:gdLst>
              <a:gd name="connsiteX0" fmla="*/ 0 w 1823514"/>
              <a:gd name="connsiteY0" fmla="*/ 1162820 h 1189248"/>
              <a:gd name="connsiteX1" fmla="*/ 0 w 1823514"/>
              <a:gd name="connsiteY1" fmla="*/ 0 h 1189248"/>
              <a:gd name="connsiteX2" fmla="*/ 1807658 w 1823514"/>
              <a:gd name="connsiteY2" fmla="*/ 0 h 1189248"/>
              <a:gd name="connsiteX3" fmla="*/ 1823514 w 1823514"/>
              <a:gd name="connsiteY3" fmla="*/ 0 h 1189248"/>
              <a:gd name="connsiteX4" fmla="*/ 1818229 w 1823514"/>
              <a:gd name="connsiteY4" fmla="*/ 1189248 h 1189248"/>
              <a:gd name="connsiteX5" fmla="*/ 0 w 1823514"/>
              <a:gd name="connsiteY5" fmla="*/ 1162820 h 1189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3514" h="1189248">
                <a:moveTo>
                  <a:pt x="0" y="1162820"/>
                </a:moveTo>
                <a:lnTo>
                  <a:pt x="0" y="0"/>
                </a:lnTo>
                <a:lnTo>
                  <a:pt x="1807658" y="0"/>
                </a:lnTo>
                <a:lnTo>
                  <a:pt x="1823514" y="0"/>
                </a:lnTo>
                <a:cubicBezTo>
                  <a:pt x="1821752" y="396416"/>
                  <a:pt x="1819991" y="792832"/>
                  <a:pt x="1818229" y="1189248"/>
                </a:cubicBezTo>
                <a:lnTo>
                  <a:pt x="0" y="1162820"/>
                </a:lnTo>
                <a:close/>
              </a:path>
            </a:pathLst>
          </a:cu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Boog 9"/>
          <p:cNvSpPr/>
          <p:nvPr/>
        </p:nvSpPr>
        <p:spPr>
          <a:xfrm rot="10800000">
            <a:off x="3541964" y="2330646"/>
            <a:ext cx="1798017" cy="399880"/>
          </a:xfrm>
          <a:prstGeom prst="arc">
            <a:avLst>
              <a:gd name="adj1" fmla="val 10791496"/>
              <a:gd name="adj2" fmla="val 31973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Boog 49"/>
          <p:cNvSpPr/>
          <p:nvPr/>
        </p:nvSpPr>
        <p:spPr>
          <a:xfrm rot="10800000">
            <a:off x="3535313" y="2335932"/>
            <a:ext cx="1798017" cy="399880"/>
          </a:xfrm>
          <a:prstGeom prst="arc">
            <a:avLst>
              <a:gd name="adj1" fmla="val 10791496"/>
              <a:gd name="adj2" fmla="val 31973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3563087" y="2340273"/>
            <a:ext cx="1765273" cy="369132"/>
          </a:xfrm>
          <a:prstGeom prst="ellipse">
            <a:avLst/>
          </a:prstGeom>
          <a:solidFill>
            <a:srgbClr val="FDC3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Ovaal 52"/>
          <p:cNvSpPr/>
          <p:nvPr/>
        </p:nvSpPr>
        <p:spPr>
          <a:xfrm>
            <a:off x="3549781" y="2341262"/>
            <a:ext cx="1778580" cy="369132"/>
          </a:xfrm>
          <a:prstGeom prst="ellipse">
            <a:avLst/>
          </a:prstGeom>
          <a:solidFill>
            <a:srgbClr val="FF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Boog 50"/>
          <p:cNvSpPr/>
          <p:nvPr/>
        </p:nvSpPr>
        <p:spPr>
          <a:xfrm>
            <a:off x="3550910" y="3501862"/>
            <a:ext cx="1782851" cy="400246"/>
          </a:xfrm>
          <a:prstGeom prst="arc">
            <a:avLst>
              <a:gd name="adj1" fmla="val 10750217"/>
              <a:gd name="adj2" fmla="val 10739430"/>
            </a:avLst>
          </a:prstGeom>
          <a:noFill/>
          <a:ln w="25400">
            <a:noFill/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Ovaal 55"/>
          <p:cNvSpPr/>
          <p:nvPr/>
        </p:nvSpPr>
        <p:spPr>
          <a:xfrm>
            <a:off x="3565062" y="3515795"/>
            <a:ext cx="1765273" cy="35454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Ovaal 53"/>
          <p:cNvSpPr/>
          <p:nvPr/>
        </p:nvSpPr>
        <p:spPr>
          <a:xfrm>
            <a:off x="3549781" y="3509805"/>
            <a:ext cx="1785993" cy="392303"/>
          </a:xfrm>
          <a:prstGeom prst="ellipse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Boog 57"/>
          <p:cNvSpPr/>
          <p:nvPr/>
        </p:nvSpPr>
        <p:spPr>
          <a:xfrm>
            <a:off x="3526626" y="3500089"/>
            <a:ext cx="1817664" cy="432048"/>
          </a:xfrm>
          <a:prstGeom prst="arc">
            <a:avLst>
              <a:gd name="adj1" fmla="val 10785569"/>
              <a:gd name="adj2" fmla="val 0"/>
            </a:avLst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3614259" y="2843644"/>
            <a:ext cx="1662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cilindermantel</a:t>
            </a:r>
          </a:p>
        </p:txBody>
      </p:sp>
      <p:sp>
        <p:nvSpPr>
          <p:cNvPr id="52" name="TextBox 3075"/>
          <p:cNvSpPr txBox="1"/>
          <p:nvPr/>
        </p:nvSpPr>
        <p:spPr>
          <a:xfrm>
            <a:off x="386011" y="1003375"/>
            <a:ext cx="5993949" cy="769441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err="1"/>
              <a:t>Omdat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cilinder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gebogen</a:t>
            </a:r>
            <a:r>
              <a:rPr lang="en-US" sz="2200" dirty="0"/>
              <a:t> </a:t>
            </a:r>
            <a:r>
              <a:rPr lang="en-US" sz="2200" dirty="0" err="1"/>
              <a:t>zijvlak</a:t>
            </a:r>
            <a:r>
              <a:rPr lang="en-US" sz="2200" dirty="0"/>
              <a:t> </a:t>
            </a:r>
            <a:r>
              <a:rPr lang="en-US" sz="2200" dirty="0" err="1"/>
              <a:t>heeft</a:t>
            </a:r>
            <a:r>
              <a:rPr lang="en-US" sz="2200" dirty="0"/>
              <a:t>, </a:t>
            </a:r>
            <a:br>
              <a:rPr lang="en-US" sz="2200" dirty="0"/>
            </a:br>
            <a:r>
              <a:rPr lang="en-US" sz="2200" dirty="0"/>
              <a:t>kun je de </a:t>
            </a:r>
            <a:r>
              <a:rPr lang="en-US" sz="2200" dirty="0" err="1"/>
              <a:t>cilinder</a:t>
            </a:r>
            <a:r>
              <a:rPr lang="en-US" sz="2200" dirty="0"/>
              <a:t> </a:t>
            </a:r>
            <a:r>
              <a:rPr lang="en-US" sz="2200" dirty="0" err="1"/>
              <a:t>rollen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112" name="Boog 111"/>
          <p:cNvSpPr/>
          <p:nvPr/>
        </p:nvSpPr>
        <p:spPr>
          <a:xfrm>
            <a:off x="3530965" y="3492058"/>
            <a:ext cx="1806712" cy="430426"/>
          </a:xfrm>
          <a:prstGeom prst="arc">
            <a:avLst>
              <a:gd name="adj1" fmla="val 10750217"/>
              <a:gd name="adj2" fmla="val 10750152"/>
            </a:avLst>
          </a:prstGeom>
          <a:solidFill>
            <a:srgbClr val="FFD347"/>
          </a:solidFill>
          <a:ln w="254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1" name="Boog 110"/>
          <p:cNvSpPr/>
          <p:nvPr/>
        </p:nvSpPr>
        <p:spPr>
          <a:xfrm>
            <a:off x="3542389" y="2325360"/>
            <a:ext cx="1805841" cy="387533"/>
          </a:xfrm>
          <a:prstGeom prst="arc">
            <a:avLst>
              <a:gd name="adj1" fmla="val 10750217"/>
              <a:gd name="adj2" fmla="val 10749891"/>
            </a:avLst>
          </a:prstGeom>
          <a:solidFill>
            <a:srgbClr val="FFD347"/>
          </a:solidFill>
          <a:ln w="254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Tekstvak 54"/>
          <p:cNvSpPr txBox="1"/>
          <p:nvPr/>
        </p:nvSpPr>
        <p:spPr>
          <a:xfrm>
            <a:off x="3851921" y="350100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grondvlak</a:t>
            </a:r>
          </a:p>
        </p:txBody>
      </p:sp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1.11522E-6 L -0.00174 0.17238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86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42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-1.11111E-6 L 0.00069 0.19028 " pathEditMode="relative" rAng="0" ptsTypes="AA">
                                      <p:cBhvr>
                                        <p:cTn id="9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6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05" dur="500" fill="hold"/>
                                        <p:tgtEl>
                                          <p:spTgt spid="157"/>
                                        </p:tgtEl>
                                      </p:cBhvr>
                                      <p:by x="100000" y="3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5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31" grpId="0" build="allAtOnce"/>
      <p:bldP spid="102" grpId="0"/>
      <p:bldP spid="102" grpId="1"/>
      <p:bldP spid="143" grpId="0"/>
      <p:bldP spid="157" grpId="0" animBg="1"/>
      <p:bldP spid="157" grpId="1" animBg="1"/>
      <p:bldP spid="157" grpId="2" animBg="1" autoUpdateAnimBg="0"/>
      <p:bldP spid="157" grpId="3" animBg="1"/>
      <p:bldP spid="158" grpId="0" build="allAtOnce"/>
      <p:bldP spid="17" grpId="0"/>
      <p:bldP spid="17" grpId="1"/>
      <p:bldP spid="160" grpId="0"/>
      <p:bldP spid="6" grpId="0" animBg="1"/>
      <p:bldP spid="6" grpId="1" animBg="1"/>
      <p:bldP spid="44" grpId="0" animBg="1"/>
      <p:bldP spid="9" grpId="0" animBg="1"/>
      <p:bldP spid="49" grpId="0" animBg="1"/>
      <p:bldP spid="10" grpId="0" animBg="1"/>
      <p:bldP spid="50" grpId="0" animBg="1"/>
      <p:bldP spid="12" grpId="0" animBg="1"/>
      <p:bldP spid="53" grpId="0" animBg="1"/>
      <p:bldP spid="51" grpId="0"/>
      <p:bldP spid="56" grpId="0" animBg="1"/>
      <p:bldP spid="54" grpId="0" animBg="1"/>
      <p:bldP spid="58" grpId="0" animBg="1"/>
      <p:bldP spid="3" grpId="0"/>
      <p:bldP spid="52" grpId="0"/>
      <p:bldP spid="112" grpId="0" animBg="1"/>
      <p:bldP spid="112" grpId="1" animBg="1"/>
      <p:bldP spid="112" grpId="2" animBg="1"/>
      <p:bldP spid="112" grpId="3" animBg="1"/>
      <p:bldP spid="111" grpId="0" animBg="1"/>
      <p:bldP spid="111" grpId="1" animBg="1"/>
      <p:bldP spid="111" grpId="2" animBg="1"/>
      <p:bldP spid="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Cilinder en cirkel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" name="Ovaal 2"/>
          <p:cNvSpPr/>
          <p:nvPr/>
        </p:nvSpPr>
        <p:spPr>
          <a:xfrm>
            <a:off x="2843808" y="836712"/>
            <a:ext cx="3600400" cy="3600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7" name="Rechte verbindingslijn 6"/>
          <p:cNvCxnSpPr>
            <a:stCxn id="3" idx="2"/>
            <a:endCxn id="3" idx="6"/>
          </p:cNvCxnSpPr>
          <p:nvPr/>
        </p:nvCxnSpPr>
        <p:spPr>
          <a:xfrm>
            <a:off x="2843808" y="2636912"/>
            <a:ext cx="3600400" cy="0"/>
          </a:xfrm>
          <a:prstGeom prst="line">
            <a:avLst/>
          </a:prstGeom>
          <a:ln w="25400">
            <a:solidFill>
              <a:srgbClr val="92D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>
            <a:off x="4644008" y="2636912"/>
            <a:ext cx="720080" cy="1656184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 rot="3970064">
            <a:off x="4355976" y="3639854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straal</a:t>
            </a:r>
          </a:p>
        </p:txBody>
      </p:sp>
      <p:sp>
        <p:nvSpPr>
          <p:cNvPr id="54" name="TextBox 3075"/>
          <p:cNvSpPr txBox="1"/>
          <p:nvPr/>
        </p:nvSpPr>
        <p:spPr>
          <a:xfrm>
            <a:off x="438912" y="4653136"/>
            <a:ext cx="5981125" cy="769441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nl-NL" sz="2200" dirty="0"/>
              <a:t>De </a:t>
            </a:r>
            <a:r>
              <a:rPr lang="nl-NL" sz="2200" b="1" dirty="0"/>
              <a:t>middellijn</a:t>
            </a:r>
            <a:r>
              <a:rPr lang="nl-NL" sz="2200" dirty="0"/>
              <a:t> of </a:t>
            </a:r>
            <a:r>
              <a:rPr lang="nl-NL" sz="2200" b="1" dirty="0"/>
              <a:t>diameter</a:t>
            </a:r>
            <a:r>
              <a:rPr lang="nl-NL" sz="2200" dirty="0"/>
              <a:t> loopt van de ene </a:t>
            </a:r>
          </a:p>
          <a:p>
            <a:r>
              <a:rPr lang="nl-NL" sz="2200" dirty="0"/>
              <a:t>kant door het middelpunt naar de andere kant.</a:t>
            </a:r>
          </a:p>
        </p:txBody>
      </p:sp>
      <p:cxnSp>
        <p:nvCxnSpPr>
          <p:cNvPr id="55" name="Rechte verbindingslijn 54"/>
          <p:cNvCxnSpPr>
            <a:endCxn id="3" idx="6"/>
          </p:cNvCxnSpPr>
          <p:nvPr/>
        </p:nvCxnSpPr>
        <p:spPr>
          <a:xfrm>
            <a:off x="4644008" y="2636912"/>
            <a:ext cx="1800200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55"/>
          <p:cNvCxnSpPr/>
          <p:nvPr/>
        </p:nvCxnSpPr>
        <p:spPr>
          <a:xfrm>
            <a:off x="2843808" y="2636912"/>
            <a:ext cx="1800200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Volgende slide icoon"/>
          <p:cNvGrpSpPr/>
          <p:nvPr/>
        </p:nvGrpSpPr>
        <p:grpSpPr>
          <a:xfrm>
            <a:off x="8641432" y="6561348"/>
            <a:ext cx="395064" cy="180020"/>
            <a:chOff x="2610762" y="4509120"/>
            <a:chExt cx="395064" cy="180020"/>
          </a:xfrm>
        </p:grpSpPr>
        <p:sp>
          <p:nvSpPr>
            <p:cNvPr id="25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6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6888" y="-5383"/>
            <a:ext cx="647700" cy="695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4139952" y="2167413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M</a:t>
            </a:r>
          </a:p>
        </p:txBody>
      </p:sp>
      <p:grpSp>
        <p:nvGrpSpPr>
          <p:cNvPr id="14" name="Groep 13"/>
          <p:cNvGrpSpPr/>
          <p:nvPr/>
        </p:nvGrpSpPr>
        <p:grpSpPr>
          <a:xfrm>
            <a:off x="3247520" y="2708920"/>
            <a:ext cx="1454432" cy="758552"/>
            <a:chOff x="2671456" y="3284984"/>
            <a:chExt cx="1454432" cy="758552"/>
          </a:xfrm>
        </p:grpSpPr>
        <p:sp>
          <p:nvSpPr>
            <p:cNvPr id="13" name="Tekstvak 12"/>
            <p:cNvSpPr txBox="1"/>
            <p:nvPr/>
          </p:nvSpPr>
          <p:spPr>
            <a:xfrm>
              <a:off x="2671456" y="3643426"/>
              <a:ext cx="1454432" cy="400110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2000" dirty="0"/>
                <a:t>middelpunt</a:t>
              </a:r>
            </a:p>
          </p:txBody>
        </p:sp>
        <p:cxnSp>
          <p:nvCxnSpPr>
            <p:cNvPr id="10" name="Rechte verbindingslijn met pijl 9"/>
            <p:cNvCxnSpPr/>
            <p:nvPr/>
          </p:nvCxnSpPr>
          <p:spPr>
            <a:xfrm flipV="1">
              <a:off x="3815916" y="3284984"/>
              <a:ext cx="218432" cy="35844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kstvak 30"/>
          <p:cNvSpPr txBox="1"/>
          <p:nvPr/>
        </p:nvSpPr>
        <p:spPr>
          <a:xfrm>
            <a:off x="4499992" y="2195628"/>
            <a:ext cx="1268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middellijn</a:t>
            </a:r>
          </a:p>
        </p:txBody>
      </p:sp>
      <p:grpSp>
        <p:nvGrpSpPr>
          <p:cNvPr id="32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3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4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7" name="Animatie icoon"/>
          <p:cNvGrpSpPr>
            <a:grpSpLocks noChangeAspect="1"/>
          </p:cNvGrpSpPr>
          <p:nvPr/>
        </p:nvGrpSpPr>
        <p:grpSpPr>
          <a:xfrm>
            <a:off x="8595563" y="6381368"/>
            <a:ext cx="440378" cy="360000"/>
            <a:chOff x="5076056" y="174576"/>
            <a:chExt cx="3276364" cy="2678360"/>
          </a:xfrm>
        </p:grpSpPr>
        <p:sp>
          <p:nvSpPr>
            <p:cNvPr id="3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5" name="Rechthoek 14"/>
          <p:cNvSpPr/>
          <p:nvPr/>
        </p:nvSpPr>
        <p:spPr>
          <a:xfrm>
            <a:off x="438912" y="5373216"/>
            <a:ext cx="52549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De straal past twee keer in de middellijn.</a:t>
            </a:r>
          </a:p>
        </p:txBody>
      </p:sp>
      <p:sp>
        <p:nvSpPr>
          <p:cNvPr id="41" name="Stroomdiagram: Verbindingslijn 86"/>
          <p:cNvSpPr/>
          <p:nvPr/>
        </p:nvSpPr>
        <p:spPr>
          <a:xfrm flipV="1">
            <a:off x="4610412" y="2598300"/>
            <a:ext cx="67192" cy="77219"/>
          </a:xfrm>
          <a:prstGeom prst="flowChartConnector">
            <a:avLst/>
          </a:prstGeom>
          <a:solidFill>
            <a:srgbClr val="FFEEB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156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889E-6 -3.7037E-7 L 0.05903 -0.1206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1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960000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8.33333E-7 1.48148E-6 L -0.19688 1.48148E-6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12" grpId="0"/>
      <p:bldP spid="54" grpId="0"/>
      <p:bldP spid="6" grpId="0"/>
      <p:bldP spid="31" grpId="0"/>
      <p:bldP spid="15" grpId="0"/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048" y="1628800"/>
            <a:ext cx="3168352" cy="3608872"/>
          </a:xfrm>
          <a:prstGeom prst="rect">
            <a:avLst/>
          </a:prstGeom>
        </p:spPr>
      </p:pic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Cilinder en cirkel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4" name="Boog 13"/>
          <p:cNvSpPr/>
          <p:nvPr/>
        </p:nvSpPr>
        <p:spPr>
          <a:xfrm rot="5906047">
            <a:off x="3735286" y="3227239"/>
            <a:ext cx="1362985" cy="1422054"/>
          </a:xfrm>
          <a:prstGeom prst="arc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Stroomdiagram: Verbindingslijn 86"/>
          <p:cNvSpPr/>
          <p:nvPr/>
        </p:nvSpPr>
        <p:spPr>
          <a:xfrm flipV="1">
            <a:off x="4345294" y="4071861"/>
            <a:ext cx="67192" cy="45720"/>
          </a:xfrm>
          <a:prstGeom prst="flowChartConnector">
            <a:avLst/>
          </a:prstGeom>
          <a:solidFill>
            <a:srgbClr val="FFEEB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14"/>
          <p:cNvSpPr txBox="1"/>
          <p:nvPr/>
        </p:nvSpPr>
        <p:spPr>
          <a:xfrm>
            <a:off x="2339752" y="3876301"/>
            <a:ext cx="1968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het middelpunt</a:t>
            </a:r>
          </a:p>
        </p:txBody>
      </p:sp>
      <p:cxnSp>
        <p:nvCxnSpPr>
          <p:cNvPr id="17" name="Rechte verbindingslijn met pijl 16"/>
          <p:cNvCxnSpPr/>
          <p:nvPr/>
        </p:nvCxnSpPr>
        <p:spPr>
          <a:xfrm>
            <a:off x="4355976" y="4076356"/>
            <a:ext cx="479668" cy="39466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vak 30"/>
          <p:cNvSpPr txBox="1"/>
          <p:nvPr/>
        </p:nvSpPr>
        <p:spPr>
          <a:xfrm>
            <a:off x="4067944" y="4701281"/>
            <a:ext cx="1296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de straal</a:t>
            </a:r>
          </a:p>
        </p:txBody>
      </p:sp>
      <p:cxnSp>
        <p:nvCxnSpPr>
          <p:cNvPr id="35" name="Rechte verbindingslijn met pijl 34"/>
          <p:cNvCxnSpPr/>
          <p:nvPr/>
        </p:nvCxnSpPr>
        <p:spPr>
          <a:xfrm flipV="1">
            <a:off x="4562473" y="4308349"/>
            <a:ext cx="0" cy="48880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Volgende slide icoon"/>
          <p:cNvGrpSpPr/>
          <p:nvPr/>
        </p:nvGrpSpPr>
        <p:grpSpPr>
          <a:xfrm>
            <a:off x="8676456" y="6561348"/>
            <a:ext cx="395064" cy="180020"/>
            <a:chOff x="2610762" y="4509120"/>
            <a:chExt cx="395064" cy="180020"/>
          </a:xfrm>
        </p:grpSpPr>
        <p:sp>
          <p:nvSpPr>
            <p:cNvPr id="32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5383"/>
            <a:ext cx="647700" cy="695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438912" y="5589240"/>
            <a:ext cx="5383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Een cirkel teken je met je passer.</a:t>
            </a:r>
          </a:p>
        </p:txBody>
      </p:sp>
    </p:spTree>
    <p:extLst>
      <p:ext uri="{BB962C8B-B14F-4D97-AF65-F5344CB8AC3E}">
        <p14:creationId xmlns:p14="http://schemas.microsoft.com/office/powerpoint/2010/main" val="255323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14" grpId="0" animBg="1"/>
      <p:bldP spid="76" grpId="0" animBg="1"/>
      <p:bldP spid="15" grpId="0"/>
      <p:bldP spid="31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923929" y="2338541"/>
            <a:ext cx="4680519" cy="3995203"/>
            <a:chOff x="337988" y="4013448"/>
            <a:chExt cx="8421291" cy="1575792"/>
          </a:xfrm>
        </p:grpSpPr>
        <p:grpSp>
          <p:nvGrpSpPr>
            <p:cNvPr id="55" name="Group 54"/>
            <p:cNvGrpSpPr/>
            <p:nvPr/>
          </p:nvGrpSpPr>
          <p:grpSpPr>
            <a:xfrm>
              <a:off x="337988" y="4013448"/>
              <a:ext cx="8421291" cy="1575792"/>
              <a:chOff x="337988" y="4013448"/>
              <a:chExt cx="8421291" cy="1575792"/>
            </a:xfrm>
          </p:grpSpPr>
          <p:sp>
            <p:nvSpPr>
              <p:cNvPr id="57" name="Grijze achtergrond"/>
              <p:cNvSpPr/>
              <p:nvPr/>
            </p:nvSpPr>
            <p:spPr>
              <a:xfrm>
                <a:off x="337988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8" name="Wit vierkant"/>
              <p:cNvSpPr/>
              <p:nvPr/>
            </p:nvSpPr>
            <p:spPr>
              <a:xfrm>
                <a:off x="646658" y="4095428"/>
                <a:ext cx="7834964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56" name="Straight Connector 55"/>
            <p:cNvCxnSpPr/>
            <p:nvPr/>
          </p:nvCxnSpPr>
          <p:spPr>
            <a:xfrm>
              <a:off x="142400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Cilinder en cirkel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768" y="692696"/>
            <a:ext cx="1541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768" y="1196752"/>
            <a:ext cx="58071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Teken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cirkel</a:t>
            </a:r>
            <a:r>
              <a:rPr lang="en-US" sz="2200" dirty="0"/>
              <a:t> met </a:t>
            </a:r>
            <a:r>
              <a:rPr lang="en-US" sz="2200" dirty="0" err="1"/>
              <a:t>een</a:t>
            </a:r>
            <a:r>
              <a:rPr lang="en-US" sz="2200" dirty="0"/>
              <a:t> diameter van 6 cm.</a:t>
            </a:r>
          </a:p>
        </p:txBody>
      </p:sp>
      <p:sp>
        <p:nvSpPr>
          <p:cNvPr id="65" name="Word_26-8"/>
          <p:cNvSpPr txBox="1"/>
          <p:nvPr/>
        </p:nvSpPr>
        <p:spPr>
          <a:xfrm>
            <a:off x="8627656" y="4947194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05770" y="2060848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dirty="0"/>
          </a:p>
        </p:txBody>
      </p:sp>
      <p:sp>
        <p:nvSpPr>
          <p:cNvPr id="41" name="Rectangle 40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42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43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c Noordhoff"/>
          <p:cNvSpPr txBox="1"/>
          <p:nvPr/>
        </p:nvSpPr>
        <p:spPr>
          <a:xfrm>
            <a:off x="3572784" y="6517168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Tekstvak 1"/>
          <p:cNvSpPr txBox="1"/>
          <p:nvPr/>
        </p:nvSpPr>
        <p:spPr>
          <a:xfrm>
            <a:off x="378768" y="1917993"/>
            <a:ext cx="47525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Noem</a:t>
            </a:r>
            <a:r>
              <a:rPr lang="en-US" sz="2200" dirty="0"/>
              <a:t> het </a:t>
            </a:r>
            <a:r>
              <a:rPr lang="en-US" sz="2200" dirty="0" err="1"/>
              <a:t>middelpunt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dirty="0"/>
              <a:t>.</a:t>
            </a:r>
            <a:endParaRPr lang="nl-NL" sz="2400" dirty="0"/>
          </a:p>
        </p:txBody>
      </p:sp>
      <p:cxnSp>
        <p:nvCxnSpPr>
          <p:cNvPr id="45" name="Rechte verbindingslijn 1836"/>
          <p:cNvCxnSpPr/>
          <p:nvPr/>
        </p:nvCxnSpPr>
        <p:spPr>
          <a:xfrm>
            <a:off x="5354103" y="2676512"/>
            <a:ext cx="0" cy="339648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chte verbindingslijn 1837"/>
          <p:cNvCxnSpPr/>
          <p:nvPr/>
        </p:nvCxnSpPr>
        <p:spPr>
          <a:xfrm>
            <a:off x="5918571" y="2676512"/>
            <a:ext cx="1613" cy="339648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echte verbindingslijn 1838"/>
          <p:cNvCxnSpPr/>
          <p:nvPr/>
        </p:nvCxnSpPr>
        <p:spPr>
          <a:xfrm>
            <a:off x="6486265" y="2676512"/>
            <a:ext cx="0" cy="339648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1839"/>
          <p:cNvCxnSpPr/>
          <p:nvPr/>
        </p:nvCxnSpPr>
        <p:spPr>
          <a:xfrm>
            <a:off x="7052345" y="2676512"/>
            <a:ext cx="0" cy="339648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chte verbindingslijn 1817"/>
          <p:cNvCxnSpPr/>
          <p:nvPr/>
        </p:nvCxnSpPr>
        <p:spPr>
          <a:xfrm>
            <a:off x="4788024" y="2676512"/>
            <a:ext cx="0" cy="339648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chte verbindingslijn 1850"/>
          <p:cNvCxnSpPr/>
          <p:nvPr/>
        </p:nvCxnSpPr>
        <p:spPr>
          <a:xfrm flipH="1">
            <a:off x="4788024" y="5506914"/>
            <a:ext cx="3396482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chte verbindingslijn 1851"/>
          <p:cNvCxnSpPr/>
          <p:nvPr/>
        </p:nvCxnSpPr>
        <p:spPr>
          <a:xfrm flipH="1">
            <a:off x="4788024" y="4940834"/>
            <a:ext cx="3396482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1852"/>
          <p:cNvCxnSpPr/>
          <p:nvPr/>
        </p:nvCxnSpPr>
        <p:spPr>
          <a:xfrm flipH="1">
            <a:off x="4788025" y="4374753"/>
            <a:ext cx="3394868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chte verbindingslijn 1853"/>
          <p:cNvCxnSpPr/>
          <p:nvPr/>
        </p:nvCxnSpPr>
        <p:spPr>
          <a:xfrm flipH="1">
            <a:off x="4788024" y="3808673"/>
            <a:ext cx="3396482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Rechte verbindingslijn 1854"/>
          <p:cNvCxnSpPr/>
          <p:nvPr/>
        </p:nvCxnSpPr>
        <p:spPr>
          <a:xfrm flipH="1">
            <a:off x="4788024" y="3242593"/>
            <a:ext cx="3396482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echte verbindingslijn 1855"/>
          <p:cNvCxnSpPr/>
          <p:nvPr/>
        </p:nvCxnSpPr>
        <p:spPr>
          <a:xfrm flipH="1">
            <a:off x="4788024" y="2676512"/>
            <a:ext cx="3396482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echte verbindingslijn 1840"/>
          <p:cNvCxnSpPr/>
          <p:nvPr/>
        </p:nvCxnSpPr>
        <p:spPr>
          <a:xfrm>
            <a:off x="7618425" y="2676512"/>
            <a:ext cx="0" cy="339648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Rechte verbindingslijn 1841"/>
          <p:cNvCxnSpPr/>
          <p:nvPr/>
        </p:nvCxnSpPr>
        <p:spPr>
          <a:xfrm>
            <a:off x="8184506" y="2676512"/>
            <a:ext cx="0" cy="339648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echte verbindingslijn 1820"/>
          <p:cNvCxnSpPr/>
          <p:nvPr/>
        </p:nvCxnSpPr>
        <p:spPr>
          <a:xfrm flipH="1">
            <a:off x="4788024" y="6072995"/>
            <a:ext cx="339648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Stroomdiagram: Verbindingslijn 86"/>
          <p:cNvSpPr/>
          <p:nvPr/>
        </p:nvSpPr>
        <p:spPr>
          <a:xfrm flipV="1">
            <a:off x="6452669" y="4336143"/>
            <a:ext cx="67192" cy="77219"/>
          </a:xfrm>
          <a:prstGeom prst="flowChartConnector">
            <a:avLst/>
          </a:prstGeom>
          <a:solidFill>
            <a:srgbClr val="FFEEB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6" name="Tekstvak 85"/>
          <p:cNvSpPr txBox="1"/>
          <p:nvPr/>
        </p:nvSpPr>
        <p:spPr>
          <a:xfrm>
            <a:off x="6020627" y="4335487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M</a:t>
            </a:r>
          </a:p>
        </p:txBody>
      </p:sp>
      <p:cxnSp>
        <p:nvCxnSpPr>
          <p:cNvPr id="89" name="Rechte verbindingslijn met pijl 88"/>
          <p:cNvCxnSpPr/>
          <p:nvPr/>
        </p:nvCxnSpPr>
        <p:spPr>
          <a:xfrm>
            <a:off x="6485458" y="2676514"/>
            <a:ext cx="1" cy="1697434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Einde presentatie icoon"/>
          <p:cNvSpPr/>
          <p:nvPr/>
        </p:nvSpPr>
        <p:spPr>
          <a:xfrm>
            <a:off x="8675956" y="6451043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9525"/>
            <a:ext cx="647700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Oval 58"/>
          <p:cNvSpPr>
            <a:spLocks noChangeAspect="1"/>
          </p:cNvSpPr>
          <p:nvPr/>
        </p:nvSpPr>
        <p:spPr>
          <a:xfrm>
            <a:off x="4211984" y="3357016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4211960" y="4005088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221651" y="4725168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4211960" y="5445248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4205103" y="2780952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4788026" y="2676512"/>
            <a:ext cx="3394868" cy="33964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4" name="TextBox 20"/>
          <p:cNvSpPr txBox="1"/>
          <p:nvPr/>
        </p:nvSpPr>
        <p:spPr>
          <a:xfrm>
            <a:off x="370135" y="2638073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Aanpak</a:t>
            </a:r>
            <a:endParaRPr lang="nl-NL" sz="2200" dirty="0"/>
          </a:p>
        </p:txBody>
      </p:sp>
      <p:sp>
        <p:nvSpPr>
          <p:cNvPr id="3" name="Rechthoek 2"/>
          <p:cNvSpPr/>
          <p:nvPr/>
        </p:nvSpPr>
        <p:spPr>
          <a:xfrm>
            <a:off x="348929" y="3019599"/>
            <a:ext cx="34567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De straal van de cirkel is </a:t>
            </a:r>
          </a:p>
          <a:p>
            <a:r>
              <a:rPr lang="nl-NL" sz="2200" dirty="0"/>
              <a:t>6 : 2 = 3 cm.</a:t>
            </a:r>
          </a:p>
        </p:txBody>
      </p:sp>
      <p:sp>
        <p:nvSpPr>
          <p:cNvPr id="5" name="Rechthoek 4"/>
          <p:cNvSpPr/>
          <p:nvPr/>
        </p:nvSpPr>
        <p:spPr>
          <a:xfrm>
            <a:off x="348929" y="3717032"/>
            <a:ext cx="377037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Maak de afstand tussen de </a:t>
            </a:r>
          </a:p>
          <a:p>
            <a:r>
              <a:rPr lang="nl-NL" sz="2200" dirty="0"/>
              <a:t>passerpunten 3 cm </a:t>
            </a:r>
          </a:p>
          <a:p>
            <a:r>
              <a:rPr lang="nl-NL" sz="2200" dirty="0"/>
              <a:t>en teken de cirkel. </a:t>
            </a:r>
          </a:p>
        </p:txBody>
      </p:sp>
      <p:sp>
        <p:nvSpPr>
          <p:cNvPr id="11" name="Rechthoek 10"/>
          <p:cNvSpPr/>
          <p:nvPr/>
        </p:nvSpPr>
        <p:spPr>
          <a:xfrm>
            <a:off x="348929" y="4747791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dirty="0"/>
              <a:t>Zet een </a:t>
            </a:r>
            <a:r>
              <a:rPr lang="nl-NL" sz="2200" i="1" dirty="0"/>
              <a:t>M</a:t>
            </a:r>
            <a:r>
              <a:rPr lang="nl-NL" sz="2200" dirty="0"/>
              <a:t> bij het </a:t>
            </a:r>
          </a:p>
          <a:p>
            <a:r>
              <a:rPr lang="nl-NL" sz="2200" dirty="0"/>
              <a:t>middelpunt.</a:t>
            </a:r>
          </a:p>
        </p:txBody>
      </p:sp>
      <p:grpSp>
        <p:nvGrpSpPr>
          <p:cNvPr id="71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7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7" name="Animatie icoon"/>
          <p:cNvGrpSpPr>
            <a:grpSpLocks noChangeAspect="1"/>
          </p:cNvGrpSpPr>
          <p:nvPr/>
        </p:nvGrpSpPr>
        <p:grpSpPr>
          <a:xfrm>
            <a:off x="8604448" y="6415059"/>
            <a:ext cx="440378" cy="360000"/>
            <a:chOff x="5076056" y="174576"/>
            <a:chExt cx="3276364" cy="2678360"/>
          </a:xfrm>
        </p:grpSpPr>
        <p:sp>
          <p:nvSpPr>
            <p:cNvPr id="7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34432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21" grpId="0"/>
      <p:bldP spid="43" grpId="0" animBg="1"/>
      <p:bldP spid="44" grpId="0"/>
      <p:bldP spid="2" grpId="0"/>
      <p:bldP spid="87" grpId="0" animBg="1"/>
      <p:bldP spid="86" grpId="0"/>
      <p:bldP spid="101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4" grpId="0" animBg="1"/>
      <p:bldP spid="64" grpId="0"/>
      <p:bldP spid="3" grpId="0"/>
      <p:bldP spid="5" grpId="0"/>
      <p:bldP spid="11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3</TotalTime>
  <Words>200</Words>
  <Application>Microsoft Office PowerPoint</Application>
  <PresentationFormat>Diavoorstelling (4:3)</PresentationFormat>
  <Paragraphs>59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140</cp:revision>
  <dcterms:created xsi:type="dcterms:W3CDTF">2014-05-01T11:44:04Z</dcterms:created>
  <dcterms:modified xsi:type="dcterms:W3CDTF">2018-09-18T06:11:42Z</dcterms:modified>
</cp:coreProperties>
</file>