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49561-3874-4CAF-9AE0-F826256F2945}" v="22" dt="2018-09-17T11:56:35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4343" autoAdjust="0"/>
  </p:normalViewPr>
  <p:slideViewPr>
    <p:cSldViewPr snapToObjects="1">
      <p:cViewPr varScale="1">
        <p:scale>
          <a:sx n="61" d="100"/>
          <a:sy n="61" d="100"/>
        </p:scale>
        <p:origin x="16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25B49561-3874-4CAF-9AE0-F826256F2945}"/>
    <pc:docChg chg="modSld">
      <pc:chgData name="Luuk Mennen" userId="e8da6a4e-8fc9-4e27-9348-3a94ae635dab" providerId="ADAL" clId="{25B49561-3874-4CAF-9AE0-F826256F2945}" dt="2018-09-17T11:56:35.988" v="21" actId="20577"/>
      <pc:docMkLst>
        <pc:docMk/>
      </pc:docMkLst>
      <pc:sldChg chg="modSp">
        <pc:chgData name="Luuk Mennen" userId="e8da6a4e-8fc9-4e27-9348-3a94ae635dab" providerId="ADAL" clId="{25B49561-3874-4CAF-9AE0-F826256F2945}" dt="2018-09-17T11:56:35.988" v="21" actId="20577"/>
        <pc:sldMkLst>
          <pc:docMk/>
          <pc:sldMk cId="0" sldId="322"/>
        </pc:sldMkLst>
        <pc:spChg chg="mod">
          <ac:chgData name="Luuk Mennen" userId="e8da6a4e-8fc9-4e27-9348-3a94ae635dab" providerId="ADAL" clId="{25B49561-3874-4CAF-9AE0-F826256F2945}" dt="2018-09-17T11:56:35.988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771800" y="39544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Informatie </a:t>
            </a:r>
            <a:r>
              <a:rPr lang="nl-NL" sz="2400" dirty="0">
                <a:latin typeface="+mn-lt"/>
              </a:rPr>
              <a:t>in een assenstelsel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Grafieken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in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assenstelsel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Grafieken in een assenstelsel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5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74" name="TextBox 56"/>
          <p:cNvSpPr txBox="1"/>
          <p:nvPr/>
        </p:nvSpPr>
        <p:spPr>
          <a:xfrm>
            <a:off x="477483" y="1867471"/>
            <a:ext cx="478368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Dit is een </a:t>
            </a:r>
            <a:r>
              <a:rPr lang="nl-NL" sz="2200" b="1" dirty="0"/>
              <a:t>grafiek</a:t>
            </a:r>
            <a:r>
              <a:rPr lang="nl-NL" sz="2200" dirty="0"/>
              <a:t> waarin het gewicht</a:t>
            </a:r>
            <a:br>
              <a:rPr lang="nl-NL" sz="2200" dirty="0"/>
            </a:br>
            <a:r>
              <a:rPr lang="nl-NL" sz="2200" dirty="0"/>
              <a:t>van Sjaak in een assenstelsel </a:t>
            </a:r>
            <a:br>
              <a:rPr lang="nl-NL" sz="2200" dirty="0"/>
            </a:br>
            <a:r>
              <a:rPr lang="nl-NL" sz="2200" dirty="0"/>
              <a:t>is getekend.</a:t>
            </a:r>
            <a:endParaRPr lang="en-US" sz="2200" dirty="0"/>
          </a:p>
        </p:txBody>
      </p:sp>
      <p:grpSp>
        <p:nvGrpSpPr>
          <p:cNvPr id="77" name="Volgende slide icoon"/>
          <p:cNvGrpSpPr/>
          <p:nvPr/>
        </p:nvGrpSpPr>
        <p:grpSpPr>
          <a:xfrm>
            <a:off x="8532440" y="6453336"/>
            <a:ext cx="395064" cy="180020"/>
            <a:chOff x="2610762" y="4509120"/>
            <a:chExt cx="395064" cy="180020"/>
          </a:xfrm>
        </p:grpSpPr>
        <p:sp>
          <p:nvSpPr>
            <p:cNvPr id="7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746" y="1052736"/>
            <a:ext cx="3943137" cy="4248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Oval 32"/>
          <p:cNvSpPr/>
          <p:nvPr/>
        </p:nvSpPr>
        <p:spPr>
          <a:xfrm>
            <a:off x="7533237" y="5013176"/>
            <a:ext cx="1635645" cy="40669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l 32"/>
          <p:cNvSpPr/>
          <p:nvPr/>
        </p:nvSpPr>
        <p:spPr>
          <a:xfrm>
            <a:off x="5148064" y="1054641"/>
            <a:ext cx="1635645" cy="40669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xtBox 56"/>
          <p:cNvSpPr txBox="1"/>
          <p:nvPr/>
        </p:nvSpPr>
        <p:spPr>
          <a:xfrm>
            <a:off x="476509" y="2991723"/>
            <a:ext cx="34964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Bij de horizontale as staat </a:t>
            </a:r>
            <a:br>
              <a:rPr lang="nl-NL" sz="2200" dirty="0"/>
            </a:br>
            <a:r>
              <a:rPr lang="nl-NL" sz="2200" dirty="0"/>
              <a:t>de leeftijd in maanden.</a:t>
            </a:r>
            <a:endParaRPr lang="en-US" sz="2200" dirty="0"/>
          </a:p>
        </p:txBody>
      </p:sp>
      <p:sp>
        <p:nvSpPr>
          <p:cNvPr id="22" name="TextBox 56"/>
          <p:cNvSpPr txBox="1"/>
          <p:nvPr/>
        </p:nvSpPr>
        <p:spPr>
          <a:xfrm>
            <a:off x="476509" y="3811687"/>
            <a:ext cx="31662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Bij de verticale as staat </a:t>
            </a:r>
            <a:br>
              <a:rPr lang="nl-NL" sz="2200" dirty="0"/>
            </a:br>
            <a:r>
              <a:rPr lang="nl-NL" sz="2200" dirty="0"/>
              <a:t>het gewicht in kg.</a:t>
            </a:r>
            <a:endParaRPr lang="en-US" sz="2200" dirty="0"/>
          </a:p>
        </p:txBody>
      </p:sp>
      <p:sp>
        <p:nvSpPr>
          <p:cNvPr id="6" name="Ovaal 5"/>
          <p:cNvSpPr/>
          <p:nvPr/>
        </p:nvSpPr>
        <p:spPr>
          <a:xfrm>
            <a:off x="5949702" y="3398297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" name="Groep 9"/>
          <p:cNvGrpSpPr/>
          <p:nvPr/>
        </p:nvGrpSpPr>
        <p:grpSpPr>
          <a:xfrm>
            <a:off x="4404945" y="3573016"/>
            <a:ext cx="2903359" cy="2289839"/>
            <a:chOff x="4404945" y="3573016"/>
            <a:chExt cx="2903359" cy="2289839"/>
          </a:xfrm>
        </p:grpSpPr>
        <p:sp>
          <p:nvSpPr>
            <p:cNvPr id="7" name="Rechthoek 6"/>
            <p:cNvSpPr/>
            <p:nvPr/>
          </p:nvSpPr>
          <p:spPr>
            <a:xfrm>
              <a:off x="4404945" y="5216524"/>
              <a:ext cx="2903359" cy="646331"/>
            </a:xfrm>
            <a:prstGeom prst="rect">
              <a:avLst/>
            </a:prstGeom>
            <a:ln w="22225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nl-NL" dirty="0"/>
                <a:t>Na 1 maand is het gewicht</a:t>
              </a:r>
              <a:br>
                <a:rPr lang="nl-NL" dirty="0"/>
              </a:br>
              <a:r>
                <a:rPr lang="nl-NL" dirty="0"/>
                <a:t>van Sjaak 3 kg.</a:t>
              </a:r>
            </a:p>
          </p:txBody>
        </p:sp>
        <p:cxnSp>
          <p:nvCxnSpPr>
            <p:cNvPr id="9" name="Rechte verbindingslijn met pijl 8"/>
            <p:cNvCxnSpPr/>
            <p:nvPr/>
          </p:nvCxnSpPr>
          <p:spPr>
            <a:xfrm flipH="1" flipV="1">
              <a:off x="6021710" y="3573016"/>
              <a:ext cx="206474" cy="164350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Animatie icoon"/>
          <p:cNvGrpSpPr>
            <a:grpSpLocks noChangeAspect="1"/>
          </p:cNvGrpSpPr>
          <p:nvPr/>
        </p:nvGrpSpPr>
        <p:grpSpPr>
          <a:xfrm>
            <a:off x="8525000" y="6331170"/>
            <a:ext cx="440378" cy="360000"/>
            <a:chOff x="5076056" y="174576"/>
            <a:chExt cx="3276364" cy="2678360"/>
          </a:xfrm>
        </p:grpSpPr>
        <p:sp>
          <p:nvSpPr>
            <p:cNvPr id="29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0" grpId="0"/>
      <p:bldP spid="74" grpId="0"/>
      <p:bldP spid="19" grpId="0" animBg="1"/>
      <p:bldP spid="19" grpId="1" animBg="1"/>
      <p:bldP spid="20" grpId="0" animBg="1"/>
      <p:bldP spid="20" grpId="1" animBg="1"/>
      <p:bldP spid="21" grpId="0"/>
      <p:bldP spid="2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666403"/>
            <a:ext cx="3286056" cy="3770709"/>
          </a:xfrm>
          <a:prstGeom prst="rect">
            <a:avLst/>
          </a:prstGeom>
        </p:spPr>
      </p:pic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Grafieken in een assenstelsel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9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" name="Rechthoek 2"/>
          <p:cNvSpPr/>
          <p:nvPr/>
        </p:nvSpPr>
        <p:spPr>
          <a:xfrm>
            <a:off x="405363" y="92702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Je kunt de punten uit de grafiek in een </a:t>
            </a:r>
            <a:r>
              <a:rPr lang="nl-NL" sz="2200" b="1" dirty="0"/>
              <a:t>tabel </a:t>
            </a:r>
            <a:r>
              <a:rPr lang="nl-NL" sz="2200" dirty="0"/>
              <a:t>zetten.</a:t>
            </a:r>
          </a:p>
        </p:txBody>
      </p:sp>
      <p:cxnSp>
        <p:nvCxnSpPr>
          <p:cNvPr id="90" name="Rechte verbindingslijn 3"/>
          <p:cNvCxnSpPr/>
          <p:nvPr/>
        </p:nvCxnSpPr>
        <p:spPr>
          <a:xfrm>
            <a:off x="611560" y="5551973"/>
            <a:ext cx="7776864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4"/>
          <p:cNvCxnSpPr/>
          <p:nvPr/>
        </p:nvCxnSpPr>
        <p:spPr>
          <a:xfrm>
            <a:off x="3289125" y="5047551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Prijs in euros"/>
          <p:cNvSpPr txBox="1"/>
          <p:nvPr/>
        </p:nvSpPr>
        <p:spPr>
          <a:xfrm>
            <a:off x="518165" y="5559623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400" dirty="0" err="1"/>
              <a:t>gewicht</a:t>
            </a:r>
            <a:r>
              <a:rPr lang="en-US" sz="2400" dirty="0"/>
              <a:t> in kg</a:t>
            </a:r>
            <a:endParaRPr lang="nl-NL" sz="2400" dirty="0"/>
          </a:p>
        </p:txBody>
      </p:sp>
      <p:sp>
        <p:nvSpPr>
          <p:cNvPr id="93" name="Aantal fotos"/>
          <p:cNvSpPr txBox="1"/>
          <p:nvPr/>
        </p:nvSpPr>
        <p:spPr>
          <a:xfrm>
            <a:off x="503943" y="5050557"/>
            <a:ext cx="2771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400" dirty="0"/>
              <a:t>leeftijd in maanden</a:t>
            </a:r>
          </a:p>
        </p:txBody>
      </p:sp>
      <p:cxnSp>
        <p:nvCxnSpPr>
          <p:cNvPr id="94" name="Rechte verbindingslijn 5"/>
          <p:cNvCxnSpPr/>
          <p:nvPr/>
        </p:nvCxnSpPr>
        <p:spPr>
          <a:xfrm>
            <a:off x="3851920" y="5093375"/>
            <a:ext cx="0" cy="916465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5"/>
          <p:cNvCxnSpPr/>
          <p:nvPr/>
        </p:nvCxnSpPr>
        <p:spPr>
          <a:xfrm>
            <a:off x="4355976" y="5047551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chte verbindingslijn 5"/>
          <p:cNvCxnSpPr/>
          <p:nvPr/>
        </p:nvCxnSpPr>
        <p:spPr>
          <a:xfrm>
            <a:off x="4912990" y="5047551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5"/>
          <p:cNvCxnSpPr/>
          <p:nvPr/>
        </p:nvCxnSpPr>
        <p:spPr>
          <a:xfrm>
            <a:off x="5474196" y="5047551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chte verbindingslijn 5"/>
          <p:cNvCxnSpPr/>
          <p:nvPr/>
        </p:nvCxnSpPr>
        <p:spPr>
          <a:xfrm>
            <a:off x="6012160" y="5047551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chte verbindingslijn 5"/>
          <p:cNvCxnSpPr/>
          <p:nvPr/>
        </p:nvCxnSpPr>
        <p:spPr>
          <a:xfrm>
            <a:off x="6656448" y="5042019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chte verbindingslijn 5"/>
          <p:cNvCxnSpPr/>
          <p:nvPr/>
        </p:nvCxnSpPr>
        <p:spPr>
          <a:xfrm>
            <a:off x="7308304" y="5042019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56"/>
          <p:cNvSpPr txBox="1"/>
          <p:nvPr/>
        </p:nvSpPr>
        <p:spPr>
          <a:xfrm>
            <a:off x="585711" y="4699303"/>
            <a:ext cx="2065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GEWICHT SJAAK</a:t>
            </a:r>
          </a:p>
        </p:txBody>
      </p:sp>
      <p:sp>
        <p:nvSpPr>
          <p:cNvPr id="104" name="TextBox 57"/>
          <p:cNvSpPr txBox="1"/>
          <p:nvPr/>
        </p:nvSpPr>
        <p:spPr>
          <a:xfrm>
            <a:off x="3423724" y="50555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</a:t>
            </a:r>
            <a:endParaRPr lang="nl-NL" sz="2400" dirty="0"/>
          </a:p>
        </p:txBody>
      </p:sp>
      <p:sp>
        <p:nvSpPr>
          <p:cNvPr id="105" name="TextBox 58"/>
          <p:cNvSpPr txBox="1"/>
          <p:nvPr/>
        </p:nvSpPr>
        <p:spPr>
          <a:xfrm>
            <a:off x="3273160" y="5588466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2,5</a:t>
            </a:r>
            <a:endParaRPr lang="nl-NL" sz="2400" dirty="0"/>
          </a:p>
        </p:txBody>
      </p:sp>
      <p:sp>
        <p:nvSpPr>
          <p:cNvPr id="106" name="TextBox 59"/>
          <p:cNvSpPr txBox="1"/>
          <p:nvPr/>
        </p:nvSpPr>
        <p:spPr>
          <a:xfrm>
            <a:off x="3923928" y="5055567"/>
            <a:ext cx="356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</a:t>
            </a:r>
            <a:endParaRPr lang="nl-NL" sz="2400" dirty="0"/>
          </a:p>
        </p:txBody>
      </p:sp>
      <p:sp>
        <p:nvSpPr>
          <p:cNvPr id="107" name="TextBox 60"/>
          <p:cNvSpPr txBox="1"/>
          <p:nvPr/>
        </p:nvSpPr>
        <p:spPr>
          <a:xfrm>
            <a:off x="3927781" y="5588466"/>
            <a:ext cx="356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nl-NL" sz="2400" dirty="0"/>
          </a:p>
        </p:txBody>
      </p:sp>
      <p:sp>
        <p:nvSpPr>
          <p:cNvPr id="108" name="TextBox 61"/>
          <p:cNvSpPr txBox="1"/>
          <p:nvPr/>
        </p:nvSpPr>
        <p:spPr>
          <a:xfrm>
            <a:off x="4328897" y="5588466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3,5</a:t>
            </a:r>
            <a:endParaRPr lang="nl-NL" sz="2400" dirty="0"/>
          </a:p>
        </p:txBody>
      </p:sp>
      <p:sp>
        <p:nvSpPr>
          <p:cNvPr id="109" name="TextBox 62"/>
          <p:cNvSpPr txBox="1"/>
          <p:nvPr/>
        </p:nvSpPr>
        <p:spPr>
          <a:xfrm>
            <a:off x="4885911" y="5588466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4,5</a:t>
            </a:r>
            <a:endParaRPr lang="nl-NL" sz="2400" dirty="0"/>
          </a:p>
        </p:txBody>
      </p:sp>
      <p:sp>
        <p:nvSpPr>
          <p:cNvPr id="110" name="TextBox 63"/>
          <p:cNvSpPr txBox="1"/>
          <p:nvPr/>
        </p:nvSpPr>
        <p:spPr>
          <a:xfrm>
            <a:off x="6808101" y="5055567"/>
            <a:ext cx="356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</a:t>
            </a:r>
            <a:endParaRPr lang="nl-NL" sz="2400" dirty="0"/>
          </a:p>
        </p:txBody>
      </p:sp>
      <p:sp>
        <p:nvSpPr>
          <p:cNvPr id="111" name="TextBox 64"/>
          <p:cNvSpPr txBox="1"/>
          <p:nvPr/>
        </p:nvSpPr>
        <p:spPr>
          <a:xfrm>
            <a:off x="6695636" y="558924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5,8</a:t>
            </a:r>
            <a:endParaRPr lang="nl-NL" sz="2400" dirty="0"/>
          </a:p>
        </p:txBody>
      </p:sp>
      <p:sp>
        <p:nvSpPr>
          <p:cNvPr id="112" name="TextBox 65"/>
          <p:cNvSpPr txBox="1"/>
          <p:nvPr/>
        </p:nvSpPr>
        <p:spPr>
          <a:xfrm>
            <a:off x="6018036" y="5588466"/>
            <a:ext cx="61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4,5</a:t>
            </a:r>
            <a:endParaRPr lang="nl-NL" sz="2400" dirty="0"/>
          </a:p>
        </p:txBody>
      </p:sp>
      <p:sp>
        <p:nvSpPr>
          <p:cNvPr id="116" name="TextBox 69"/>
          <p:cNvSpPr txBox="1"/>
          <p:nvPr/>
        </p:nvSpPr>
        <p:spPr>
          <a:xfrm>
            <a:off x="4494319" y="50555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</a:t>
            </a:r>
            <a:endParaRPr lang="nl-NL" sz="2400" dirty="0"/>
          </a:p>
        </p:txBody>
      </p:sp>
      <p:sp>
        <p:nvSpPr>
          <p:cNvPr id="117" name="TextBox 70"/>
          <p:cNvSpPr txBox="1"/>
          <p:nvPr/>
        </p:nvSpPr>
        <p:spPr>
          <a:xfrm>
            <a:off x="5007900" y="50555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  <a:endParaRPr lang="nl-NL" sz="2400" dirty="0"/>
          </a:p>
        </p:txBody>
      </p:sp>
      <p:sp>
        <p:nvSpPr>
          <p:cNvPr id="118" name="TextBox 71"/>
          <p:cNvSpPr txBox="1"/>
          <p:nvPr/>
        </p:nvSpPr>
        <p:spPr>
          <a:xfrm>
            <a:off x="6146275" y="50555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5</a:t>
            </a:r>
            <a:endParaRPr lang="nl-NL" sz="2400" dirty="0"/>
          </a:p>
        </p:txBody>
      </p:sp>
      <p:sp>
        <p:nvSpPr>
          <p:cNvPr id="119" name="TextBox 72"/>
          <p:cNvSpPr txBox="1"/>
          <p:nvPr/>
        </p:nvSpPr>
        <p:spPr>
          <a:xfrm>
            <a:off x="5536679" y="50555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</a:t>
            </a:r>
            <a:endParaRPr lang="nl-NL" sz="2400" dirty="0"/>
          </a:p>
        </p:txBody>
      </p:sp>
      <p:sp>
        <p:nvSpPr>
          <p:cNvPr id="120" name="TextBox 73"/>
          <p:cNvSpPr txBox="1"/>
          <p:nvPr/>
        </p:nvSpPr>
        <p:spPr>
          <a:xfrm>
            <a:off x="5536679" y="558846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</a:t>
            </a:r>
            <a:endParaRPr lang="nl-NL" sz="2400" dirty="0"/>
          </a:p>
        </p:txBody>
      </p:sp>
      <p:sp>
        <p:nvSpPr>
          <p:cNvPr id="124" name="Ovaal 123"/>
          <p:cNvSpPr/>
          <p:nvPr/>
        </p:nvSpPr>
        <p:spPr>
          <a:xfrm>
            <a:off x="5469902" y="2960136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5" name="Ovaal 124"/>
          <p:cNvSpPr/>
          <p:nvPr/>
        </p:nvSpPr>
        <p:spPr>
          <a:xfrm>
            <a:off x="5895250" y="2741044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6" name="Ovaal 125"/>
          <p:cNvSpPr/>
          <p:nvPr/>
        </p:nvSpPr>
        <p:spPr>
          <a:xfrm>
            <a:off x="6319121" y="2532493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7" name="Ovaal 126"/>
          <p:cNvSpPr/>
          <p:nvPr/>
        </p:nvSpPr>
        <p:spPr>
          <a:xfrm>
            <a:off x="6745514" y="2114448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8" name="Ovaal 127"/>
          <p:cNvSpPr/>
          <p:nvPr/>
        </p:nvSpPr>
        <p:spPr>
          <a:xfrm>
            <a:off x="7170515" y="2323516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9" name="Ovaal 128"/>
          <p:cNvSpPr/>
          <p:nvPr/>
        </p:nvSpPr>
        <p:spPr>
          <a:xfrm>
            <a:off x="7596336" y="2109821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Ovaal 129"/>
          <p:cNvSpPr/>
          <p:nvPr/>
        </p:nvSpPr>
        <p:spPr>
          <a:xfrm>
            <a:off x="8021431" y="1569064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4716016" y="273040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(0;2,5)</a:t>
            </a:r>
          </a:p>
        </p:txBody>
      </p:sp>
      <p:sp>
        <p:nvSpPr>
          <p:cNvPr id="131" name="Tekstvak 130"/>
          <p:cNvSpPr txBox="1"/>
          <p:nvPr/>
        </p:nvSpPr>
        <p:spPr>
          <a:xfrm>
            <a:off x="5436096" y="234888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(1,3)</a:t>
            </a:r>
          </a:p>
        </p:txBody>
      </p:sp>
      <p:sp>
        <p:nvSpPr>
          <p:cNvPr id="132" name="Tekstvak 131"/>
          <p:cNvSpPr txBox="1"/>
          <p:nvPr/>
        </p:nvSpPr>
        <p:spPr>
          <a:xfrm>
            <a:off x="5806184" y="2112760"/>
            <a:ext cx="85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(2;3,5)</a:t>
            </a:r>
          </a:p>
        </p:txBody>
      </p:sp>
      <p:sp>
        <p:nvSpPr>
          <p:cNvPr id="133" name="Tekstvak 132"/>
          <p:cNvSpPr txBox="1"/>
          <p:nvPr/>
        </p:nvSpPr>
        <p:spPr>
          <a:xfrm>
            <a:off x="6281053" y="1772816"/>
            <a:ext cx="85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(3;4,5)</a:t>
            </a:r>
          </a:p>
        </p:txBody>
      </p:sp>
      <p:sp>
        <p:nvSpPr>
          <p:cNvPr id="134" name="Tekstvak 133"/>
          <p:cNvSpPr txBox="1"/>
          <p:nvPr/>
        </p:nvSpPr>
        <p:spPr>
          <a:xfrm>
            <a:off x="6890088" y="1988840"/>
            <a:ext cx="85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(4,4)</a:t>
            </a:r>
          </a:p>
        </p:txBody>
      </p:sp>
      <p:sp>
        <p:nvSpPr>
          <p:cNvPr id="135" name="Tekstvak 134"/>
          <p:cNvSpPr txBox="1"/>
          <p:nvPr/>
        </p:nvSpPr>
        <p:spPr>
          <a:xfrm>
            <a:off x="7332184" y="1696461"/>
            <a:ext cx="85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(5;4,5)</a:t>
            </a:r>
          </a:p>
        </p:txBody>
      </p:sp>
      <p:sp>
        <p:nvSpPr>
          <p:cNvPr id="136" name="Tekstvak 135"/>
          <p:cNvSpPr txBox="1"/>
          <p:nvPr/>
        </p:nvSpPr>
        <p:spPr>
          <a:xfrm>
            <a:off x="7754184" y="1124744"/>
            <a:ext cx="85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(6;5,8)</a:t>
            </a:r>
          </a:p>
        </p:txBody>
      </p:sp>
      <p:grpSp>
        <p:nvGrpSpPr>
          <p:cNvPr id="137" name="Animatie icoon"/>
          <p:cNvGrpSpPr>
            <a:grpSpLocks noChangeAspect="1"/>
          </p:cNvGrpSpPr>
          <p:nvPr/>
        </p:nvGrpSpPr>
        <p:grpSpPr>
          <a:xfrm>
            <a:off x="8604448" y="6390118"/>
            <a:ext cx="440378" cy="360000"/>
            <a:chOff x="5076056" y="174576"/>
            <a:chExt cx="3276364" cy="2678360"/>
          </a:xfrm>
        </p:grpSpPr>
        <p:sp>
          <p:nvSpPr>
            <p:cNvPr id="138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9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0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1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2" name="Animatie icoon"/>
          <p:cNvGrpSpPr>
            <a:grpSpLocks noChangeAspect="1"/>
          </p:cNvGrpSpPr>
          <p:nvPr/>
        </p:nvGrpSpPr>
        <p:grpSpPr>
          <a:xfrm>
            <a:off x="8585695" y="6409255"/>
            <a:ext cx="440378" cy="360000"/>
            <a:chOff x="5076056" y="174576"/>
            <a:chExt cx="3276364" cy="2678360"/>
          </a:xfrm>
        </p:grpSpPr>
        <p:sp>
          <p:nvSpPr>
            <p:cNvPr id="143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4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5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6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7" name="Animatie icoon"/>
          <p:cNvGrpSpPr>
            <a:grpSpLocks noChangeAspect="1"/>
          </p:cNvGrpSpPr>
          <p:nvPr/>
        </p:nvGrpSpPr>
        <p:grpSpPr>
          <a:xfrm>
            <a:off x="8606197" y="6401000"/>
            <a:ext cx="440378" cy="360000"/>
            <a:chOff x="5076056" y="174576"/>
            <a:chExt cx="3276364" cy="2678360"/>
          </a:xfrm>
        </p:grpSpPr>
        <p:sp>
          <p:nvSpPr>
            <p:cNvPr id="148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9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0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1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2" name="Animatie icoon"/>
          <p:cNvGrpSpPr>
            <a:grpSpLocks noChangeAspect="1"/>
          </p:cNvGrpSpPr>
          <p:nvPr/>
        </p:nvGrpSpPr>
        <p:grpSpPr>
          <a:xfrm>
            <a:off x="8606197" y="6401000"/>
            <a:ext cx="440378" cy="360000"/>
            <a:chOff x="5076056" y="174576"/>
            <a:chExt cx="3276364" cy="2678360"/>
          </a:xfrm>
        </p:grpSpPr>
        <p:sp>
          <p:nvSpPr>
            <p:cNvPr id="153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4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5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6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1" name="Ovaal 129"/>
          <p:cNvSpPr/>
          <p:nvPr/>
        </p:nvSpPr>
        <p:spPr>
          <a:xfrm>
            <a:off x="8456240" y="1268760"/>
            <a:ext cx="72008" cy="7200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72" name="Animatie icoon"/>
          <p:cNvGrpSpPr>
            <a:grpSpLocks noChangeAspect="1"/>
          </p:cNvGrpSpPr>
          <p:nvPr/>
        </p:nvGrpSpPr>
        <p:grpSpPr>
          <a:xfrm>
            <a:off x="8606197" y="6409255"/>
            <a:ext cx="440378" cy="360000"/>
            <a:chOff x="5076056" y="174576"/>
            <a:chExt cx="3276364" cy="2678360"/>
          </a:xfrm>
        </p:grpSpPr>
        <p:sp>
          <p:nvSpPr>
            <p:cNvPr id="74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8" name="Tekstvak 135"/>
          <p:cNvSpPr txBox="1"/>
          <p:nvPr/>
        </p:nvSpPr>
        <p:spPr>
          <a:xfrm>
            <a:off x="8186232" y="858198"/>
            <a:ext cx="85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(7;6,5)</a:t>
            </a:r>
          </a:p>
        </p:txBody>
      </p:sp>
      <p:sp>
        <p:nvSpPr>
          <p:cNvPr id="79" name="TextBox 63"/>
          <p:cNvSpPr txBox="1"/>
          <p:nvPr/>
        </p:nvSpPr>
        <p:spPr>
          <a:xfrm>
            <a:off x="7456172" y="505556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7</a:t>
            </a:r>
            <a:endParaRPr lang="nl-NL" sz="2400" dirty="0"/>
          </a:p>
        </p:txBody>
      </p:sp>
      <p:sp>
        <p:nvSpPr>
          <p:cNvPr id="80" name="TextBox 64"/>
          <p:cNvSpPr txBox="1"/>
          <p:nvPr/>
        </p:nvSpPr>
        <p:spPr>
          <a:xfrm>
            <a:off x="7380312" y="558924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6,5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2456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000"/>
                            </p:stCondLst>
                            <p:childTnLst>
                              <p:par>
                                <p:cTn id="2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9" grpId="0" animBg="1"/>
      <p:bldP spid="50" grpId="0"/>
      <p:bldP spid="3" grpId="0"/>
      <p:bldP spid="92" grpId="0"/>
      <p:bldP spid="93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6" grpId="0"/>
      <p:bldP spid="117" grpId="0"/>
      <p:bldP spid="118" grpId="0"/>
      <p:bldP spid="119" grpId="0"/>
      <p:bldP spid="120" grpId="0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7" grpId="0"/>
      <p:bldP spid="131" grpId="0"/>
      <p:bldP spid="132" grpId="0"/>
      <p:bldP spid="133" grpId="0"/>
      <p:bldP spid="134" grpId="0"/>
      <p:bldP spid="135" grpId="0"/>
      <p:bldP spid="136" grpId="0"/>
      <p:bldP spid="71" grpId="0" animBg="1"/>
      <p:bldP spid="78" grpId="0"/>
      <p:bldP spid="79" grpId="0"/>
      <p:bldP spid="80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13</TotalTime>
  <Words>122</Words>
  <Application>Microsoft Office PowerPoint</Application>
  <PresentationFormat>Diavoorstelling (4:3)</PresentationFormat>
  <Paragraphs>47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24</cp:revision>
  <dcterms:created xsi:type="dcterms:W3CDTF">2014-05-17T10:38:41Z</dcterms:created>
  <dcterms:modified xsi:type="dcterms:W3CDTF">2018-09-17T11:56:38Z</dcterms:modified>
</cp:coreProperties>
</file>