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4" r:id="rId3"/>
    <p:sldId id="333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E1"/>
    <a:srgbClr val="FFD347"/>
    <a:srgbClr val="CCECFF"/>
    <a:srgbClr val="FFEEB9"/>
    <a:srgbClr val="DEBDFF"/>
    <a:srgbClr val="DFDBF0"/>
    <a:srgbClr val="D60093"/>
    <a:srgbClr val="0099FF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059FC4-8A2A-4F02-8F4F-BC1610F20A98}" v="22" dt="2018-09-18T06:11:13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8201" autoAdjust="0"/>
  </p:normalViewPr>
  <p:slideViewPr>
    <p:cSldViewPr snapToObjects="1">
      <p:cViewPr varScale="1">
        <p:scale>
          <a:sx n="64" d="100"/>
          <a:sy n="64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33059FC4-8A2A-4F02-8F4F-BC1610F20A98}"/>
    <pc:docChg chg="modSld">
      <pc:chgData name="Luuk Mennen" userId="e8da6a4e-8fc9-4e27-9348-3a94ae635dab" providerId="ADAL" clId="{33059FC4-8A2A-4F02-8F4F-BC1610F20A98}" dt="2018-09-18T06:11:13.482" v="21" actId="20577"/>
      <pc:docMkLst>
        <pc:docMk/>
      </pc:docMkLst>
      <pc:sldChg chg="modSp">
        <pc:chgData name="Luuk Mennen" userId="e8da6a4e-8fc9-4e27-9348-3a94ae635dab" providerId="ADAL" clId="{33059FC4-8A2A-4F02-8F4F-BC1610F20A98}" dt="2018-09-18T06:11:13.482" v="21" actId="20577"/>
        <pc:sldMkLst>
          <pc:docMk/>
          <pc:sldMk cId="0" sldId="322"/>
        </pc:sldMkLst>
        <pc:spChg chg="mod">
          <ac:chgData name="Luuk Mennen" userId="e8da6a4e-8fc9-4e27-9348-3a94ae635dab" providerId="ADAL" clId="{33059FC4-8A2A-4F02-8F4F-BC1610F20A98}" dt="2018-09-18T06:11:13.482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67944" y="3956041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Kubus </a:t>
            </a:r>
            <a:r>
              <a:rPr lang="nl-NL" sz="2400" dirty="0">
                <a:latin typeface="+mn-lt"/>
              </a:rPr>
              <a:t>en vierkant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Vierkant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33"/>
          <p:cNvGrpSpPr/>
          <p:nvPr/>
        </p:nvGrpSpPr>
        <p:grpSpPr>
          <a:xfrm>
            <a:off x="1650449" y="2832927"/>
            <a:ext cx="3389391" cy="6428"/>
            <a:chOff x="1182609" y="2347082"/>
            <a:chExt cx="3389391" cy="6428"/>
          </a:xfrm>
        </p:grpSpPr>
        <p:cxnSp>
          <p:nvCxnSpPr>
            <p:cNvPr id="61" name="Rechte verbindingslijn met pijl 144"/>
            <p:cNvCxnSpPr/>
            <p:nvPr/>
          </p:nvCxnSpPr>
          <p:spPr>
            <a:xfrm>
              <a:off x="2875041" y="2353510"/>
              <a:ext cx="1696959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echte verbindingslijn met pijl 144"/>
            <p:cNvCxnSpPr/>
            <p:nvPr/>
          </p:nvCxnSpPr>
          <p:spPr>
            <a:xfrm>
              <a:off x="1182609" y="2347082"/>
              <a:ext cx="1696959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Straight Connector 10"/>
          <p:cNvCxnSpPr/>
          <p:nvPr/>
        </p:nvCxnSpPr>
        <p:spPr>
          <a:xfrm flipV="1">
            <a:off x="3347864" y="3933056"/>
            <a:ext cx="566861" cy="57723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5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Vierkant</a:t>
            </a:r>
          </a:p>
        </p:txBody>
      </p:sp>
      <p:sp>
        <p:nvSpPr>
          <p:cNvPr id="67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8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70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7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7" name="Volgende slide icoon"/>
          <p:cNvGrpSpPr/>
          <p:nvPr/>
        </p:nvGrpSpPr>
        <p:grpSpPr>
          <a:xfrm>
            <a:off x="8585665" y="6477735"/>
            <a:ext cx="395064" cy="180020"/>
            <a:chOff x="2610762" y="4509120"/>
            <a:chExt cx="395064" cy="180020"/>
          </a:xfrm>
        </p:grpSpPr>
        <p:sp>
          <p:nvSpPr>
            <p:cNvPr id="78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79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80" name="Kubus 79"/>
          <p:cNvSpPr/>
          <p:nvPr/>
        </p:nvSpPr>
        <p:spPr>
          <a:xfrm>
            <a:off x="3347864" y="2276872"/>
            <a:ext cx="2232250" cy="2232246"/>
          </a:xfrm>
          <a:prstGeom prst="cub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81" name="Animatie icoon"/>
          <p:cNvGrpSpPr>
            <a:grpSpLocks noChangeAspect="1"/>
          </p:cNvGrpSpPr>
          <p:nvPr/>
        </p:nvGrpSpPr>
        <p:grpSpPr>
          <a:xfrm>
            <a:off x="8604448" y="6366285"/>
            <a:ext cx="440378" cy="360000"/>
            <a:chOff x="5076056" y="174576"/>
            <a:chExt cx="3276364" cy="2678360"/>
          </a:xfrm>
        </p:grpSpPr>
        <p:sp>
          <p:nvSpPr>
            <p:cNvPr id="8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88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9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4" name="TextBox 12"/>
          <p:cNvSpPr txBox="1"/>
          <p:nvPr/>
        </p:nvSpPr>
        <p:spPr>
          <a:xfrm>
            <a:off x="378768" y="1772816"/>
            <a:ext cx="48045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zijden heeft een vierkant?</a:t>
            </a:r>
          </a:p>
        </p:txBody>
      </p:sp>
      <p:sp>
        <p:nvSpPr>
          <p:cNvPr id="95" name="TextBox 12"/>
          <p:cNvSpPr txBox="1"/>
          <p:nvPr/>
        </p:nvSpPr>
        <p:spPr>
          <a:xfrm>
            <a:off x="378768" y="620688"/>
            <a:ext cx="60773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 zien de zijvlakken van een kubus eruit?</a:t>
            </a:r>
          </a:p>
        </p:txBody>
      </p:sp>
      <p:sp>
        <p:nvSpPr>
          <p:cNvPr id="100" name="TextBox 3075"/>
          <p:cNvSpPr txBox="1"/>
          <p:nvPr/>
        </p:nvSpPr>
        <p:spPr>
          <a:xfrm>
            <a:off x="539552" y="5373216"/>
            <a:ext cx="5888150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b="1" dirty="0" err="1"/>
              <a:t>Alle</a:t>
            </a:r>
            <a:r>
              <a:rPr lang="en-US" sz="2200" b="1" dirty="0"/>
              <a:t> </a:t>
            </a:r>
            <a:r>
              <a:rPr lang="en-US" sz="2200" b="1" dirty="0" err="1"/>
              <a:t>zijden</a:t>
            </a:r>
            <a:r>
              <a:rPr lang="en-US" sz="2200" b="1" dirty="0"/>
              <a:t> van </a:t>
            </a:r>
            <a:r>
              <a:rPr lang="en-US" sz="2200" b="1" dirty="0" err="1"/>
              <a:t>een</a:t>
            </a:r>
            <a:r>
              <a:rPr lang="en-US" sz="2200" b="1" dirty="0"/>
              <a:t> </a:t>
            </a:r>
            <a:r>
              <a:rPr lang="en-US" sz="2200" b="1" dirty="0" err="1"/>
              <a:t>vierkant</a:t>
            </a:r>
            <a:r>
              <a:rPr lang="en-US" sz="2200" b="1" dirty="0"/>
              <a:t> </a:t>
            </a:r>
            <a:r>
              <a:rPr lang="en-US" sz="2200" b="1" dirty="0" err="1"/>
              <a:t>zijn</a:t>
            </a:r>
            <a:r>
              <a:rPr lang="en-US" sz="2200" b="1" dirty="0"/>
              <a:t> even lang.</a:t>
            </a:r>
            <a:endParaRPr lang="nl-NL" sz="2200" b="1" dirty="0"/>
          </a:p>
        </p:txBody>
      </p:sp>
      <p:sp>
        <p:nvSpPr>
          <p:cNvPr id="101" name="TextBox 2"/>
          <p:cNvSpPr txBox="1"/>
          <p:nvPr/>
        </p:nvSpPr>
        <p:spPr>
          <a:xfrm>
            <a:off x="4067944" y="2402535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</a:t>
            </a:r>
          </a:p>
        </p:txBody>
      </p:sp>
      <p:sp>
        <p:nvSpPr>
          <p:cNvPr id="102" name="TextBox 40"/>
          <p:cNvSpPr txBox="1"/>
          <p:nvPr/>
        </p:nvSpPr>
        <p:spPr>
          <a:xfrm>
            <a:off x="5131544" y="3440769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</a:p>
        </p:txBody>
      </p:sp>
      <p:sp>
        <p:nvSpPr>
          <p:cNvPr id="106" name="TextBox 41"/>
          <p:cNvSpPr txBox="1"/>
          <p:nvPr/>
        </p:nvSpPr>
        <p:spPr>
          <a:xfrm>
            <a:off x="4067944" y="4581128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</a:p>
        </p:txBody>
      </p:sp>
      <p:sp>
        <p:nvSpPr>
          <p:cNvPr id="108" name="TextBox 42"/>
          <p:cNvSpPr txBox="1"/>
          <p:nvPr/>
        </p:nvSpPr>
        <p:spPr>
          <a:xfrm>
            <a:off x="2660573" y="3440769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</a:t>
            </a:r>
          </a:p>
        </p:txBody>
      </p:sp>
      <p:sp>
        <p:nvSpPr>
          <p:cNvPr id="110" name="TextBox 6"/>
          <p:cNvSpPr txBox="1"/>
          <p:nvPr/>
        </p:nvSpPr>
        <p:spPr>
          <a:xfrm>
            <a:off x="395536" y="620688"/>
            <a:ext cx="66247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zes zijvlakken van een kubus zijn vierkanten.</a:t>
            </a:r>
          </a:p>
        </p:txBody>
      </p:sp>
      <p:sp>
        <p:nvSpPr>
          <p:cNvPr id="112" name="TextBox 45"/>
          <p:cNvSpPr txBox="1"/>
          <p:nvPr/>
        </p:nvSpPr>
        <p:spPr>
          <a:xfrm>
            <a:off x="395536" y="1773977"/>
            <a:ext cx="43204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vierkant heeft vier zijden.</a:t>
            </a:r>
          </a:p>
        </p:txBody>
      </p:sp>
      <p:sp>
        <p:nvSpPr>
          <p:cNvPr id="114" name="Freeform 8"/>
          <p:cNvSpPr/>
          <p:nvPr/>
        </p:nvSpPr>
        <p:spPr>
          <a:xfrm>
            <a:off x="3345059" y="2834313"/>
            <a:ext cx="1680140" cy="1677335"/>
          </a:xfrm>
          <a:custGeom>
            <a:avLst/>
            <a:gdLst>
              <a:gd name="connsiteX0" fmla="*/ 0 w 1680140"/>
              <a:gd name="connsiteY0" fmla="*/ 1677335 h 1677335"/>
              <a:gd name="connsiteX1" fmla="*/ 1680140 w 1680140"/>
              <a:gd name="connsiteY1" fmla="*/ 1677335 h 1677335"/>
              <a:gd name="connsiteX2" fmla="*/ 1677335 w 1680140"/>
              <a:gd name="connsiteY2" fmla="*/ 0 h 1677335"/>
              <a:gd name="connsiteX3" fmla="*/ 5610 w 1680140"/>
              <a:gd name="connsiteY3" fmla="*/ 2805 h 1677335"/>
              <a:gd name="connsiteX4" fmla="*/ 0 w 1680140"/>
              <a:gd name="connsiteY4" fmla="*/ 1677335 h 1677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0140" h="1677335">
                <a:moveTo>
                  <a:pt x="0" y="1677335"/>
                </a:moveTo>
                <a:lnTo>
                  <a:pt x="1680140" y="1677335"/>
                </a:lnTo>
                <a:lnTo>
                  <a:pt x="1677335" y="0"/>
                </a:lnTo>
                <a:lnTo>
                  <a:pt x="5610" y="2805"/>
                </a:lnTo>
                <a:lnTo>
                  <a:pt x="0" y="1677335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7" name="Straight Connector 14"/>
          <p:cNvCxnSpPr/>
          <p:nvPr/>
        </p:nvCxnSpPr>
        <p:spPr>
          <a:xfrm flipV="1">
            <a:off x="3911231" y="2274067"/>
            <a:ext cx="0" cy="1673105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25"/>
          <p:cNvCxnSpPr/>
          <p:nvPr/>
        </p:nvCxnSpPr>
        <p:spPr>
          <a:xfrm>
            <a:off x="3910311" y="3944367"/>
            <a:ext cx="168014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echte verbindingslijn 118"/>
          <p:cNvCxnSpPr/>
          <p:nvPr/>
        </p:nvCxnSpPr>
        <p:spPr>
          <a:xfrm flipH="1">
            <a:off x="3337887" y="2833792"/>
            <a:ext cx="1696959" cy="99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Rechte verbindingslijn 121"/>
          <p:cNvCxnSpPr/>
          <p:nvPr/>
        </p:nvCxnSpPr>
        <p:spPr>
          <a:xfrm>
            <a:off x="5020470" y="2829265"/>
            <a:ext cx="0" cy="1674934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chte verbindingslijn 122"/>
          <p:cNvCxnSpPr/>
          <p:nvPr/>
        </p:nvCxnSpPr>
        <p:spPr>
          <a:xfrm flipH="1" flipV="1">
            <a:off x="3335041" y="4507573"/>
            <a:ext cx="1696958" cy="36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echte verbindingslijn 123"/>
          <p:cNvCxnSpPr/>
          <p:nvPr/>
        </p:nvCxnSpPr>
        <p:spPr>
          <a:xfrm>
            <a:off x="3345020" y="2839002"/>
            <a:ext cx="846" cy="1665197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echte verbindingslijn met pijl 131"/>
          <p:cNvCxnSpPr/>
          <p:nvPr/>
        </p:nvCxnSpPr>
        <p:spPr>
          <a:xfrm>
            <a:off x="3332792" y="4509120"/>
            <a:ext cx="1696959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met pijl 144"/>
          <p:cNvCxnSpPr/>
          <p:nvPr/>
        </p:nvCxnSpPr>
        <p:spPr>
          <a:xfrm rot="5400000">
            <a:off x="2498462" y="3672980"/>
            <a:ext cx="1696959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vak 2"/>
          <p:cNvSpPr txBox="1"/>
          <p:nvPr/>
        </p:nvSpPr>
        <p:spPr>
          <a:xfrm>
            <a:off x="387069" y="1052736"/>
            <a:ext cx="5143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</a:t>
            </a:r>
            <a:r>
              <a:rPr lang="nl-NL" sz="2200" b="1" dirty="0"/>
              <a:t>vierkant</a:t>
            </a:r>
            <a:r>
              <a:rPr lang="nl-NL" sz="2200" dirty="0"/>
              <a:t> is een vlakke figuur, een </a:t>
            </a:r>
            <a:r>
              <a:rPr lang="nl-NL" sz="2200" b="1" dirty="0"/>
              <a:t>kubus</a:t>
            </a:r>
            <a:r>
              <a:rPr lang="nl-NL" sz="2200" dirty="0"/>
              <a:t> is een ruimtefiguur.</a:t>
            </a:r>
          </a:p>
        </p:txBody>
      </p:sp>
    </p:spTree>
    <p:extLst>
      <p:ext uri="{BB962C8B-B14F-4D97-AF65-F5344CB8AC3E}">
        <p14:creationId xmlns:p14="http://schemas.microsoft.com/office/powerpoint/2010/main" val="67614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7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069 2.59259E-6 L 0.00069 -0.24352 " pathEditMode="relative" rAng="0" ptsTypes="AA">
                                      <p:cBhvr>
                                        <p:cTn id="122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8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5400000">
                                      <p:cBhvr>
                                        <p:cTn id="1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000"/>
                            </p:stCondLst>
                            <p:childTnLst>
                              <p:par>
                                <p:cTn id="138" presetID="42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05556E-6 1.85185E-6 L 0.18316 0.00069 " pathEditMode="relative" rAng="0" ptsTypes="AA">
                                      <p:cBhvr>
                                        <p:cTn id="13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00"/>
                            </p:stCondLst>
                            <p:childTnLst>
                              <p:par>
                                <p:cTn id="1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5" grpId="0" animBg="1"/>
      <p:bldP spid="68" grpId="0"/>
      <p:bldP spid="80" grpId="0" animBg="1"/>
      <p:bldP spid="80" grpId="1" animBg="1"/>
      <p:bldP spid="94" grpId="0"/>
      <p:bldP spid="94" grpId="1"/>
      <p:bldP spid="95" grpId="0"/>
      <p:bldP spid="95" grpId="1"/>
      <p:bldP spid="100" grpId="0"/>
      <p:bldP spid="101" grpId="0"/>
      <p:bldP spid="101" grpId="1"/>
      <p:bldP spid="102" grpId="0"/>
      <p:bldP spid="102" grpId="1"/>
      <p:bldP spid="106" grpId="0"/>
      <p:bldP spid="106" grpId="1"/>
      <p:bldP spid="108" grpId="0"/>
      <p:bldP spid="108" grpId="1"/>
      <p:bldP spid="110" grpId="0"/>
      <p:bldP spid="112" grpId="0"/>
      <p:bldP spid="114" grpId="0" animBg="1"/>
      <p:bldP spid="114" grpId="1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50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2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53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5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Rechthoek 58"/>
          <p:cNvSpPr/>
          <p:nvPr/>
        </p:nvSpPr>
        <p:spPr>
          <a:xfrm>
            <a:off x="2771800" y="1556792"/>
            <a:ext cx="3528392" cy="3456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0" name="Afbeelding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2422">
            <a:off x="1793762" y="1329679"/>
            <a:ext cx="3054395" cy="1557213"/>
          </a:xfrm>
          <a:prstGeom prst="rect">
            <a:avLst/>
          </a:prstGeom>
        </p:spPr>
      </p:pic>
      <p:grpSp>
        <p:nvGrpSpPr>
          <p:cNvPr id="61" name="Group 9"/>
          <p:cNvGrpSpPr>
            <a:grpSpLocks noChangeAspect="1"/>
          </p:cNvGrpSpPr>
          <p:nvPr/>
        </p:nvGrpSpPr>
        <p:grpSpPr>
          <a:xfrm flipV="1">
            <a:off x="2781798" y="1568731"/>
            <a:ext cx="214609" cy="214609"/>
            <a:chOff x="4572000" y="2685108"/>
            <a:chExt cx="720080" cy="720080"/>
          </a:xfrm>
        </p:grpSpPr>
        <p:cxnSp>
          <p:nvCxnSpPr>
            <p:cNvPr id="62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4" name="Afbeelding 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502077">
            <a:off x="4229761" y="1328835"/>
            <a:ext cx="3054395" cy="1557213"/>
          </a:xfrm>
          <a:prstGeom prst="rect">
            <a:avLst/>
          </a:prstGeom>
        </p:spPr>
      </p:pic>
      <p:grpSp>
        <p:nvGrpSpPr>
          <p:cNvPr id="65" name="Group 9"/>
          <p:cNvGrpSpPr>
            <a:grpSpLocks noChangeAspect="1"/>
          </p:cNvGrpSpPr>
          <p:nvPr/>
        </p:nvGrpSpPr>
        <p:grpSpPr>
          <a:xfrm rot="5400000" flipV="1">
            <a:off x="6076057" y="1566318"/>
            <a:ext cx="214609" cy="214609"/>
            <a:chOff x="4572000" y="2685108"/>
            <a:chExt cx="720080" cy="720080"/>
          </a:xfrm>
        </p:grpSpPr>
        <p:cxnSp>
          <p:nvCxnSpPr>
            <p:cNvPr id="66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9"/>
          <p:cNvGrpSpPr>
            <a:grpSpLocks noChangeAspect="1"/>
          </p:cNvGrpSpPr>
          <p:nvPr/>
        </p:nvGrpSpPr>
        <p:grpSpPr>
          <a:xfrm rot="10800000" flipV="1">
            <a:off x="6080820" y="4789040"/>
            <a:ext cx="214609" cy="214609"/>
            <a:chOff x="4572000" y="2685108"/>
            <a:chExt cx="720080" cy="720080"/>
          </a:xfrm>
        </p:grpSpPr>
        <p:cxnSp>
          <p:nvCxnSpPr>
            <p:cNvPr id="69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9"/>
          <p:cNvGrpSpPr>
            <a:grpSpLocks noChangeAspect="1"/>
          </p:cNvGrpSpPr>
          <p:nvPr/>
        </p:nvGrpSpPr>
        <p:grpSpPr>
          <a:xfrm rot="16200000" flipV="1">
            <a:off x="2779420" y="4786184"/>
            <a:ext cx="214609" cy="214609"/>
            <a:chOff x="4572000" y="2685108"/>
            <a:chExt cx="720080" cy="720080"/>
          </a:xfrm>
        </p:grpSpPr>
        <p:cxnSp>
          <p:nvCxnSpPr>
            <p:cNvPr id="73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6"/>
          <p:cNvSpPr txBox="1"/>
          <p:nvPr/>
        </p:nvSpPr>
        <p:spPr>
          <a:xfrm>
            <a:off x="2372455" y="5003650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A</a:t>
            </a:r>
            <a:endParaRPr lang="nl-NL" sz="2200" i="1" dirty="0"/>
          </a:p>
        </p:txBody>
      </p:sp>
      <p:sp>
        <p:nvSpPr>
          <p:cNvPr id="78" name="TextBox 7"/>
          <p:cNvSpPr txBox="1"/>
          <p:nvPr/>
        </p:nvSpPr>
        <p:spPr>
          <a:xfrm>
            <a:off x="6300192" y="5013176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B</a:t>
            </a:r>
            <a:endParaRPr lang="nl-NL" sz="2200" i="1" dirty="0"/>
          </a:p>
        </p:txBody>
      </p:sp>
      <p:sp>
        <p:nvSpPr>
          <p:cNvPr id="79" name="TextBox 8"/>
          <p:cNvSpPr txBox="1"/>
          <p:nvPr/>
        </p:nvSpPr>
        <p:spPr>
          <a:xfrm>
            <a:off x="6295429" y="1095127"/>
            <a:ext cx="3882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C</a:t>
            </a:r>
            <a:endParaRPr lang="nl-NL" sz="2200" i="1" dirty="0"/>
          </a:p>
        </p:txBody>
      </p:sp>
      <p:sp>
        <p:nvSpPr>
          <p:cNvPr id="80" name="TextBox 8"/>
          <p:cNvSpPr txBox="1"/>
          <p:nvPr/>
        </p:nvSpPr>
        <p:spPr>
          <a:xfrm>
            <a:off x="2354821" y="1094880"/>
            <a:ext cx="3882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/>
              <a:t>D</a:t>
            </a:r>
            <a:endParaRPr lang="nl-NL" sz="2200" i="1" dirty="0"/>
          </a:p>
        </p:txBody>
      </p:sp>
      <p:grpSp>
        <p:nvGrpSpPr>
          <p:cNvPr id="81" name="Animatie icoon"/>
          <p:cNvGrpSpPr>
            <a:grpSpLocks noChangeAspect="1"/>
          </p:cNvGrpSpPr>
          <p:nvPr/>
        </p:nvGrpSpPr>
        <p:grpSpPr>
          <a:xfrm>
            <a:off x="8604448" y="6361668"/>
            <a:ext cx="440378" cy="360000"/>
            <a:chOff x="5076056" y="174576"/>
            <a:chExt cx="3276364" cy="2678360"/>
          </a:xfrm>
        </p:grpSpPr>
        <p:sp>
          <p:nvSpPr>
            <p:cNvPr id="8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86" name="Rechte verbindingslijn 85"/>
          <p:cNvCxnSpPr/>
          <p:nvPr/>
        </p:nvCxnSpPr>
        <p:spPr>
          <a:xfrm>
            <a:off x="2762305" y="5013176"/>
            <a:ext cx="3537887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44"/>
          <p:cNvSpPr txBox="1"/>
          <p:nvPr/>
        </p:nvSpPr>
        <p:spPr>
          <a:xfrm>
            <a:off x="6580741" y="3132483"/>
            <a:ext cx="20345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vierkant </a:t>
            </a:r>
            <a:r>
              <a:rPr lang="nl-NL" sz="2200" i="1" dirty="0"/>
              <a:t>ABCD</a:t>
            </a:r>
          </a:p>
        </p:txBody>
      </p:sp>
      <p:grpSp>
        <p:nvGrpSpPr>
          <p:cNvPr id="8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4" name="TextBox 44"/>
          <p:cNvSpPr txBox="1"/>
          <p:nvPr/>
        </p:nvSpPr>
        <p:spPr>
          <a:xfrm>
            <a:off x="3376288" y="4978279"/>
            <a:ext cx="12186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zijde </a:t>
            </a:r>
            <a:r>
              <a:rPr lang="nl-NL" sz="2200" i="1" dirty="0"/>
              <a:t>AB</a:t>
            </a:r>
          </a:p>
        </p:txBody>
      </p:sp>
      <p:grpSp>
        <p:nvGrpSpPr>
          <p:cNvPr id="9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96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3" name="Stroomdiagram: Verbindingslijn 102"/>
          <p:cNvSpPr/>
          <p:nvPr/>
        </p:nvSpPr>
        <p:spPr>
          <a:xfrm flipH="1" flipV="1">
            <a:off x="2733890" y="1508732"/>
            <a:ext cx="91060" cy="95625"/>
          </a:xfrm>
          <a:prstGeom prst="flowChartConnector">
            <a:avLst/>
          </a:prstGeom>
          <a:solidFill>
            <a:srgbClr val="FFEEB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TextBox 44"/>
          <p:cNvSpPr txBox="1"/>
          <p:nvPr/>
        </p:nvSpPr>
        <p:spPr>
          <a:xfrm>
            <a:off x="1123778" y="1095127"/>
            <a:ext cx="16289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hoekpunt </a:t>
            </a:r>
            <a:r>
              <a:rPr lang="nl-NL" sz="2200" i="1" dirty="0"/>
              <a:t>D</a:t>
            </a:r>
          </a:p>
        </p:txBody>
      </p:sp>
      <p:sp>
        <p:nvSpPr>
          <p:cNvPr id="105" name="TextBox 12"/>
          <p:cNvSpPr txBox="1"/>
          <p:nvPr/>
        </p:nvSpPr>
        <p:spPr>
          <a:xfrm>
            <a:off x="389834" y="5483461"/>
            <a:ext cx="42137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valt je op aan de hoeken?</a:t>
            </a:r>
          </a:p>
        </p:txBody>
      </p:sp>
      <p:sp>
        <p:nvSpPr>
          <p:cNvPr id="106" name="TextBox 2"/>
          <p:cNvSpPr txBox="1"/>
          <p:nvPr/>
        </p:nvSpPr>
        <p:spPr>
          <a:xfrm>
            <a:off x="395536" y="5478323"/>
            <a:ext cx="70541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Alle hoeken van een vierkant zijn </a:t>
            </a:r>
            <a:r>
              <a:rPr lang="nl-NL" sz="2200" b="1" dirty="0"/>
              <a:t>rechte hoeken</a:t>
            </a:r>
            <a:r>
              <a:rPr lang="nl-NL" sz="2200" dirty="0"/>
              <a:t>.</a:t>
            </a:r>
          </a:p>
        </p:txBody>
      </p:sp>
      <p:sp>
        <p:nvSpPr>
          <p:cNvPr id="107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Vierkant</a:t>
            </a:r>
          </a:p>
        </p:txBody>
      </p:sp>
      <p:sp>
        <p:nvSpPr>
          <p:cNvPr id="108" name="TextBox 44"/>
          <p:cNvSpPr txBox="1"/>
          <p:nvPr/>
        </p:nvSpPr>
        <p:spPr>
          <a:xfrm>
            <a:off x="4454304" y="4978278"/>
            <a:ext cx="12763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= </a:t>
            </a:r>
            <a:r>
              <a:rPr lang="nl-NL" sz="2200" dirty="0"/>
              <a:t>3,5 cm</a:t>
            </a:r>
          </a:p>
        </p:txBody>
      </p:sp>
      <p:sp>
        <p:nvSpPr>
          <p:cNvPr id="109" name="TextBox 2"/>
          <p:cNvSpPr txBox="1"/>
          <p:nvPr/>
        </p:nvSpPr>
        <p:spPr>
          <a:xfrm>
            <a:off x="395536" y="5878433"/>
            <a:ext cx="70541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Zijde </a:t>
            </a:r>
            <a:r>
              <a:rPr lang="nl-NL" sz="2200" i="1" dirty="0"/>
              <a:t>AB</a:t>
            </a:r>
            <a:r>
              <a:rPr lang="nl-NL" sz="2200" dirty="0"/>
              <a:t> is 3,5 cm lang.</a:t>
            </a:r>
          </a:p>
        </p:txBody>
      </p:sp>
    </p:spTree>
    <p:extLst>
      <p:ext uri="{BB962C8B-B14F-4D97-AF65-F5344CB8AC3E}">
        <p14:creationId xmlns:p14="http://schemas.microsoft.com/office/powerpoint/2010/main" val="407940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50" grpId="0" animBg="1"/>
      <p:bldP spid="52" grpId="0"/>
      <p:bldP spid="58" grpId="0" animBg="1"/>
      <p:bldP spid="59" grpId="0" animBg="1"/>
      <p:bldP spid="76" grpId="0"/>
      <p:bldP spid="78" grpId="0"/>
      <p:bldP spid="79" grpId="0"/>
      <p:bldP spid="80" grpId="0"/>
      <p:bldP spid="87" grpId="0"/>
      <p:bldP spid="94" grpId="0"/>
      <p:bldP spid="103" grpId="0" animBg="1"/>
      <p:bldP spid="104" grpId="0"/>
      <p:bldP spid="105" grpId="0"/>
      <p:bldP spid="105" grpId="1"/>
      <p:bldP spid="106" grpId="0"/>
      <p:bldP spid="108" grpId="0"/>
      <p:bldP spid="109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</TotalTime>
  <Words>121</Words>
  <Application>Microsoft Office PowerPoint</Application>
  <PresentationFormat>Diavoorstelling 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92</cp:revision>
  <dcterms:created xsi:type="dcterms:W3CDTF">2014-05-01T11:44:04Z</dcterms:created>
  <dcterms:modified xsi:type="dcterms:W3CDTF">2018-09-18T06:11:15Z</dcterms:modified>
</cp:coreProperties>
</file>