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35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97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DFDBF0"/>
    <a:srgbClr val="FFCC66"/>
    <a:srgbClr val="DEBDFF"/>
    <a:srgbClr val="FFFF66"/>
    <a:srgbClr val="FF9933"/>
    <a:srgbClr val="33CCFF"/>
    <a:srgbClr val="0099FF"/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2CDC88-3616-472F-AC2C-EAC42B4531D6}" v="23" dt="2018-09-18T10:26:10.5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7771" autoAdjust="0"/>
  </p:normalViewPr>
  <p:slideViewPr>
    <p:cSldViewPr snapToObjects="1">
      <p:cViewPr varScale="1">
        <p:scale>
          <a:sx n="64" d="100"/>
          <a:sy n="64" d="100"/>
        </p:scale>
        <p:origin x="1542" y="60"/>
      </p:cViewPr>
      <p:guideLst>
        <p:guide orient="horz" pos="2160"/>
        <p:guide pos="197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562CDC88-3616-472F-AC2C-EAC42B4531D6}"/>
    <pc:docChg chg="modSld">
      <pc:chgData name="Luuk Mennen" userId="e8da6a4e-8fc9-4e27-9348-3a94ae635dab" providerId="ADAL" clId="{562CDC88-3616-472F-AC2C-EAC42B4531D6}" dt="2018-09-18T10:26:10.502" v="22" actId="20577"/>
      <pc:docMkLst>
        <pc:docMk/>
      </pc:docMkLst>
      <pc:sldChg chg="modSp">
        <pc:chgData name="Luuk Mennen" userId="e8da6a4e-8fc9-4e27-9348-3a94ae635dab" providerId="ADAL" clId="{562CDC88-3616-472F-AC2C-EAC42B4531D6}" dt="2018-09-18T10:26:10.502" v="22" actId="20577"/>
        <pc:sldMkLst>
          <pc:docMk/>
          <pc:sldMk cId="0" sldId="322"/>
        </pc:sldMkLst>
        <pc:spChg chg="mod">
          <ac:chgData name="Luuk Mennen" userId="e8da6a4e-8fc9-4e27-9348-3a94ae635dab" providerId="ADAL" clId="{562CDC88-3616-472F-AC2C-EAC42B4531D6}" dt="2018-09-18T10:26:10.502" v="22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827584" y="3956041"/>
            <a:ext cx="4680520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Spiegelen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Een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spiegelbeeld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tekenen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met je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geodriehoek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84871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64288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2600" b="1" dirty="0">
                <a:latin typeface="Eurostile"/>
              </a:rPr>
              <a:t>Een spiegelbeeld tekenen met je geodriehoek</a:t>
            </a:r>
          </a:p>
        </p:txBody>
      </p:sp>
      <p:sp>
        <p:nvSpPr>
          <p:cNvPr id="5" name="Rectangle 4"/>
          <p:cNvSpPr/>
          <p:nvPr/>
        </p:nvSpPr>
        <p:spPr>
          <a:xfrm>
            <a:off x="7668941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40" name="VB"/>
          <p:cNvSpPr txBox="1"/>
          <p:nvPr/>
        </p:nvSpPr>
        <p:spPr>
          <a:xfrm>
            <a:off x="395536" y="487036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en-US" sz="2400" dirty="0">
              <a:solidFill>
                <a:srgbClr val="D60093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80916" y="2847281"/>
            <a:ext cx="4400897" cy="3879229"/>
            <a:chOff x="467544" y="4013448"/>
            <a:chExt cx="8421291" cy="1575792"/>
          </a:xfrm>
        </p:grpSpPr>
        <p:grpSp>
          <p:nvGrpSpPr>
            <p:cNvPr id="29" name="Group 2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33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35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32" name="Straight Connector 31"/>
            <p:cNvCxnSpPr/>
            <p:nvPr/>
          </p:nvCxnSpPr>
          <p:spPr>
            <a:xfrm>
              <a:off x="1999327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/>
          <p:cNvSpPr/>
          <p:nvPr/>
        </p:nvSpPr>
        <p:spPr>
          <a:xfrm>
            <a:off x="414355" y="2636912"/>
            <a:ext cx="1502334" cy="3917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73945" y="836712"/>
            <a:ext cx="11737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38" name="Oval 47"/>
          <p:cNvSpPr>
            <a:spLocks noChangeAspect="1"/>
          </p:cNvSpPr>
          <p:nvPr/>
        </p:nvSpPr>
        <p:spPr>
          <a:xfrm>
            <a:off x="1043608" y="5819897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vraag a"/>
          <p:cNvSpPr txBox="1"/>
          <p:nvPr/>
        </p:nvSpPr>
        <p:spPr>
          <a:xfrm>
            <a:off x="373945" y="1216664"/>
            <a:ext cx="29759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Spiegel </a:t>
            </a:r>
            <a:r>
              <a:rPr lang="el-GR" sz="2200" dirty="0"/>
              <a:t>Δ</a:t>
            </a:r>
            <a:r>
              <a:rPr lang="nl-NL" sz="2200" i="1" dirty="0"/>
              <a:t>ABC </a:t>
            </a:r>
            <a:r>
              <a:rPr lang="nl-NL" sz="2200" dirty="0"/>
              <a:t>in lijn </a:t>
            </a:r>
            <a:r>
              <a:rPr lang="nl-NL" sz="2200" i="1" dirty="0"/>
              <a:t>s</a:t>
            </a:r>
            <a:r>
              <a:rPr lang="nl-NL" sz="2200" dirty="0"/>
              <a:t>.</a:t>
            </a:r>
          </a:p>
        </p:txBody>
      </p:sp>
      <p:sp>
        <p:nvSpPr>
          <p:cNvPr id="43" name="Oval 47"/>
          <p:cNvSpPr>
            <a:spLocks noChangeAspect="1"/>
          </p:cNvSpPr>
          <p:nvPr/>
        </p:nvSpPr>
        <p:spPr>
          <a:xfrm>
            <a:off x="1043608" y="508518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5" name="Oval 47"/>
          <p:cNvSpPr>
            <a:spLocks noChangeAspect="1"/>
          </p:cNvSpPr>
          <p:nvPr/>
        </p:nvSpPr>
        <p:spPr>
          <a:xfrm>
            <a:off x="1053304" y="4335920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6" name="Oval 47"/>
          <p:cNvSpPr>
            <a:spLocks noChangeAspect="1"/>
          </p:cNvSpPr>
          <p:nvPr/>
        </p:nvSpPr>
        <p:spPr>
          <a:xfrm>
            <a:off x="1053304" y="3573016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Einde presentatie icoon"/>
          <p:cNvSpPr/>
          <p:nvPr/>
        </p:nvSpPr>
        <p:spPr>
          <a:xfrm>
            <a:off x="8535973" y="6295995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Rectangle 2"/>
          <p:cNvSpPr/>
          <p:nvPr/>
        </p:nvSpPr>
        <p:spPr>
          <a:xfrm>
            <a:off x="3196535" y="1216873"/>
            <a:ext cx="396775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/>
              <a:t>Noem</a:t>
            </a:r>
            <a:r>
              <a:rPr lang="en-US" sz="2200" dirty="0"/>
              <a:t> het </a:t>
            </a:r>
            <a:r>
              <a:rPr lang="en-US" sz="2200" dirty="0" err="1"/>
              <a:t>spiegelbeeld</a:t>
            </a:r>
            <a:r>
              <a:rPr lang="en-US" sz="2200" dirty="0"/>
              <a:t> </a:t>
            </a:r>
            <a:r>
              <a:rPr lang="en-US" sz="2200" i="1" dirty="0"/>
              <a:t>A′B′C′</a:t>
            </a:r>
            <a:r>
              <a:rPr lang="en-US" sz="2200" dirty="0"/>
              <a:t>.</a:t>
            </a:r>
          </a:p>
        </p:txBody>
      </p:sp>
      <p:sp>
        <p:nvSpPr>
          <p:cNvPr id="30" name="c Noordhoff"/>
          <p:cNvSpPr txBox="1"/>
          <p:nvPr/>
        </p:nvSpPr>
        <p:spPr>
          <a:xfrm>
            <a:off x="3596187" y="65465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987824" y="5819897"/>
            <a:ext cx="0" cy="476098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987824" y="6295995"/>
            <a:ext cx="1728192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2987824" y="5819897"/>
            <a:ext cx="1728192" cy="476099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054326" y="4562268"/>
            <a:ext cx="2108310" cy="1172224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73945" y="1601064"/>
            <a:ext cx="114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3945" y="1916832"/>
            <a:ext cx="734221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Je gaat bepalen waar de hoekpunten </a:t>
            </a:r>
            <a:r>
              <a:rPr lang="nl-NL" sz="2200" i="1" dirty="0"/>
              <a:t>A′</a:t>
            </a:r>
            <a:r>
              <a:rPr lang="nl-NL" sz="2200" dirty="0"/>
              <a:t>, </a:t>
            </a:r>
            <a:r>
              <a:rPr lang="nl-NL" sz="2200" i="1" dirty="0"/>
              <a:t>B′ </a:t>
            </a:r>
            <a:r>
              <a:rPr lang="nl-NL" sz="2200" dirty="0"/>
              <a:t>en </a:t>
            </a:r>
            <a:r>
              <a:rPr lang="nl-NL" sz="2200" i="1" dirty="0"/>
              <a:t>C′ </a:t>
            </a:r>
            <a:r>
              <a:rPr lang="nl-NL" sz="2200" dirty="0"/>
              <a:t>liggen.</a:t>
            </a:r>
            <a:endParaRPr lang="en-US" sz="2200" dirty="0"/>
          </a:p>
        </p:txBody>
      </p:sp>
      <p:sp>
        <p:nvSpPr>
          <p:cNvPr id="19" name="Rectangle 18"/>
          <p:cNvSpPr/>
          <p:nvPr/>
        </p:nvSpPr>
        <p:spPr>
          <a:xfrm>
            <a:off x="5076056" y="3284984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dirty="0"/>
              <a:t>• Leg je geodriehoek met zijn   symmetrieas op de lijn </a:t>
            </a:r>
            <a:r>
              <a:rPr lang="nl-NL" sz="2200" i="1" dirty="0"/>
              <a:t>s</a:t>
            </a:r>
            <a:r>
              <a:rPr lang="nl-NL" sz="2200" dirty="0"/>
              <a:t>.</a:t>
            </a:r>
            <a:endParaRPr lang="en-US" sz="2200" dirty="0"/>
          </a:p>
        </p:txBody>
      </p:sp>
      <p:sp>
        <p:nvSpPr>
          <p:cNvPr id="20" name="Rectangle 19"/>
          <p:cNvSpPr/>
          <p:nvPr/>
        </p:nvSpPr>
        <p:spPr>
          <a:xfrm>
            <a:off x="5076056" y="4005064"/>
            <a:ext cx="376105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Zorg dat punt </a:t>
            </a:r>
            <a:r>
              <a:rPr lang="nl-NL" sz="2200" i="1" dirty="0"/>
              <a:t>A </a:t>
            </a:r>
            <a:r>
              <a:rPr lang="nl-NL" sz="2200" dirty="0"/>
              <a:t>precies tegen de onderkant van de</a:t>
            </a:r>
          </a:p>
          <a:p>
            <a:r>
              <a:rPr lang="en-US" sz="2200" dirty="0" err="1"/>
              <a:t>geodriehoek</a:t>
            </a:r>
            <a:r>
              <a:rPr lang="en-US" sz="2200" dirty="0"/>
              <a:t> </a:t>
            </a:r>
            <a:r>
              <a:rPr lang="en-US" sz="2200" dirty="0" err="1"/>
              <a:t>ligt</a:t>
            </a:r>
            <a:r>
              <a:rPr lang="en-US" sz="2200" dirty="0"/>
              <a:t>.</a:t>
            </a:r>
          </a:p>
        </p:txBody>
      </p:sp>
      <p:grpSp>
        <p:nvGrpSpPr>
          <p:cNvPr id="61" name="Geo2"/>
          <p:cNvGrpSpPr>
            <a:grpSpLocks noChangeAspect="1"/>
          </p:cNvGrpSpPr>
          <p:nvPr/>
        </p:nvGrpSpPr>
        <p:grpSpPr>
          <a:xfrm rot="3624952">
            <a:off x="128665" y="3022415"/>
            <a:ext cx="4834353" cy="4915660"/>
            <a:chOff x="-1370203" y="-257296"/>
            <a:chExt cx="9128050" cy="9281576"/>
          </a:xfrm>
        </p:grpSpPr>
        <p:pic>
          <p:nvPicPr>
            <p:cNvPr id="62" name="Picture 6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3" t="1862" r="1368" b="1324"/>
            <a:stretch/>
          </p:blipFill>
          <p:spPr>
            <a:xfrm>
              <a:off x="-1370203" y="4403658"/>
              <a:ext cx="9108503" cy="4620622"/>
            </a:xfrm>
            <a:prstGeom prst="rect">
              <a:avLst/>
            </a:prstGeom>
          </p:spPr>
        </p:pic>
        <p:sp>
          <p:nvSpPr>
            <p:cNvPr id="63" name="Rectangle 62"/>
            <p:cNvSpPr/>
            <p:nvPr/>
          </p:nvSpPr>
          <p:spPr>
            <a:xfrm>
              <a:off x="-1350153" y="-257296"/>
              <a:ext cx="9108000" cy="4622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4" name="Geo2"/>
          <p:cNvGrpSpPr>
            <a:grpSpLocks noChangeAspect="1"/>
          </p:cNvGrpSpPr>
          <p:nvPr/>
        </p:nvGrpSpPr>
        <p:grpSpPr>
          <a:xfrm rot="3624952">
            <a:off x="941178" y="2566932"/>
            <a:ext cx="4834353" cy="4915660"/>
            <a:chOff x="-1370203" y="-257296"/>
            <a:chExt cx="9128050" cy="9281576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3" t="1862" r="1368" b="1324"/>
            <a:stretch/>
          </p:blipFill>
          <p:spPr>
            <a:xfrm>
              <a:off x="-1370203" y="4403658"/>
              <a:ext cx="9108503" cy="4620622"/>
            </a:xfrm>
            <a:prstGeom prst="rect">
              <a:avLst/>
            </a:prstGeom>
          </p:spPr>
        </p:pic>
        <p:sp>
          <p:nvSpPr>
            <p:cNvPr id="66" name="Rectangle 65"/>
            <p:cNvSpPr/>
            <p:nvPr/>
          </p:nvSpPr>
          <p:spPr>
            <a:xfrm>
              <a:off x="-1350153" y="-257296"/>
              <a:ext cx="9108000" cy="4622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67" name="Animatie icoon"/>
          <p:cNvGrpSpPr>
            <a:grpSpLocks noChangeAspect="1"/>
          </p:cNvGrpSpPr>
          <p:nvPr/>
        </p:nvGrpSpPr>
        <p:grpSpPr>
          <a:xfrm>
            <a:off x="8465836" y="6260011"/>
            <a:ext cx="440378" cy="360000"/>
            <a:chOff x="5076056" y="174576"/>
            <a:chExt cx="3276364" cy="2678360"/>
          </a:xfrm>
        </p:grpSpPr>
        <p:sp>
          <p:nvSpPr>
            <p:cNvPr id="68" name="Rectangle 67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Isosceles Triangle 68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Oval 69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Oval 70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5076056" y="3288581"/>
            <a:ext cx="35084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• Meet hoe ver punt </a:t>
            </a:r>
            <a:r>
              <a:rPr lang="nl-NL" sz="2200" i="1" dirty="0"/>
              <a:t>A </a:t>
            </a:r>
            <a:r>
              <a:rPr lang="nl-NL" sz="2200" dirty="0"/>
              <a:t>van </a:t>
            </a:r>
            <a:br>
              <a:rPr lang="nl-NL" sz="2200" dirty="0"/>
            </a:br>
            <a:r>
              <a:rPr lang="nl-NL" sz="2200" dirty="0"/>
              <a:t>de lijn </a:t>
            </a:r>
            <a:r>
              <a:rPr lang="nl-NL" sz="2200" i="1" dirty="0"/>
              <a:t>s </a:t>
            </a:r>
            <a:r>
              <a:rPr lang="nl-NL" sz="2200" dirty="0"/>
              <a:t>af ligt.</a:t>
            </a:r>
            <a:endParaRPr lang="en-US" sz="2200" dirty="0"/>
          </a:p>
        </p:txBody>
      </p:sp>
      <p:cxnSp>
        <p:nvCxnSpPr>
          <p:cNvPr id="23" name="Straight Arrow Connector 22"/>
          <p:cNvCxnSpPr>
            <a:stCxn id="62" idx="0"/>
          </p:cNvCxnSpPr>
          <p:nvPr/>
        </p:nvCxnSpPr>
        <p:spPr>
          <a:xfrm>
            <a:off x="2533998" y="5481017"/>
            <a:ext cx="453826" cy="814979"/>
          </a:xfrm>
          <a:prstGeom prst="straightConnector1">
            <a:avLst/>
          </a:prstGeom>
          <a:ln w="1905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076056" y="4005064"/>
            <a:ext cx="4572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dirty="0"/>
              <a:t>• Teken punt </a:t>
            </a:r>
            <a:r>
              <a:rPr lang="nl-NL" sz="2200" i="1" dirty="0"/>
              <a:t>A′ </a:t>
            </a:r>
            <a:r>
              <a:rPr lang="nl-NL" sz="2200" dirty="0"/>
              <a:t>op dezelfde </a:t>
            </a:r>
            <a:br>
              <a:rPr lang="nl-NL" sz="2200" dirty="0"/>
            </a:br>
            <a:r>
              <a:rPr lang="nl-NL" sz="2200" dirty="0"/>
              <a:t>afstand aan de andere kant</a:t>
            </a:r>
          </a:p>
          <a:p>
            <a:r>
              <a:rPr lang="en-US" sz="2200" dirty="0"/>
              <a:t>van de </a:t>
            </a:r>
            <a:r>
              <a:rPr lang="en-US" sz="2200" dirty="0" err="1"/>
              <a:t>lijn</a:t>
            </a:r>
            <a:r>
              <a:rPr lang="en-US" sz="2200" dirty="0"/>
              <a:t> </a:t>
            </a:r>
            <a:r>
              <a:rPr lang="en-US" sz="2200" i="1" dirty="0"/>
              <a:t>s</a:t>
            </a:r>
            <a:r>
              <a:rPr lang="en-US" sz="2200" dirty="0"/>
              <a:t>.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062151" y="4653136"/>
            <a:ext cx="453826" cy="814979"/>
          </a:xfrm>
          <a:prstGeom prst="straightConnector1">
            <a:avLst/>
          </a:prstGeom>
          <a:ln w="1905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5076056" y="3998527"/>
            <a:ext cx="36279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• Doe hetzelfde voor punt </a:t>
            </a:r>
            <a:r>
              <a:rPr lang="nl-NL" sz="2200" i="1" dirty="0"/>
              <a:t>B</a:t>
            </a:r>
            <a:br>
              <a:rPr lang="nl-NL" sz="2200" i="1" dirty="0"/>
            </a:br>
            <a:r>
              <a:rPr lang="nl-NL" sz="2200" dirty="0"/>
              <a:t>en punt </a:t>
            </a:r>
            <a:r>
              <a:rPr lang="nl-NL" sz="2200" i="1" dirty="0"/>
              <a:t>C.</a:t>
            </a:r>
            <a:endParaRPr lang="en-US" sz="2200" dirty="0"/>
          </a:p>
        </p:txBody>
      </p:sp>
      <p:grpSp>
        <p:nvGrpSpPr>
          <p:cNvPr id="81" name="Geo2"/>
          <p:cNvGrpSpPr>
            <a:grpSpLocks noChangeAspect="1"/>
          </p:cNvGrpSpPr>
          <p:nvPr/>
        </p:nvGrpSpPr>
        <p:grpSpPr>
          <a:xfrm rot="3653601">
            <a:off x="1448597" y="2289223"/>
            <a:ext cx="4834353" cy="4915660"/>
            <a:chOff x="-1370203" y="-257296"/>
            <a:chExt cx="9128050" cy="9281576"/>
          </a:xfrm>
        </p:grpSpPr>
        <p:pic>
          <p:nvPicPr>
            <p:cNvPr id="82" name="Picture 8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3" t="1862" r="1368" b="1324"/>
            <a:stretch/>
          </p:blipFill>
          <p:spPr>
            <a:xfrm>
              <a:off x="-1370203" y="4403658"/>
              <a:ext cx="9108503" cy="4620622"/>
            </a:xfrm>
            <a:prstGeom prst="rect">
              <a:avLst/>
            </a:prstGeom>
          </p:spPr>
        </p:pic>
        <p:sp>
          <p:nvSpPr>
            <p:cNvPr id="83" name="Rectangle 82"/>
            <p:cNvSpPr/>
            <p:nvPr/>
          </p:nvSpPr>
          <p:spPr>
            <a:xfrm>
              <a:off x="-1350153" y="-257296"/>
              <a:ext cx="9108000" cy="4622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84" name="Animatie icoon"/>
          <p:cNvGrpSpPr>
            <a:grpSpLocks noChangeAspect="1"/>
          </p:cNvGrpSpPr>
          <p:nvPr/>
        </p:nvGrpSpPr>
        <p:grpSpPr>
          <a:xfrm>
            <a:off x="8479599" y="6238235"/>
            <a:ext cx="440378" cy="360000"/>
            <a:chOff x="5076056" y="174576"/>
            <a:chExt cx="3276364" cy="2678360"/>
          </a:xfrm>
        </p:grpSpPr>
        <p:sp>
          <p:nvSpPr>
            <p:cNvPr id="85" name="Rectangle 8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6" name="Isosceles Triangle 8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Oval 8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Oval 8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39" name="Straight Arrow Connector 38"/>
          <p:cNvCxnSpPr/>
          <p:nvPr/>
        </p:nvCxnSpPr>
        <p:spPr>
          <a:xfrm>
            <a:off x="3858039" y="4746250"/>
            <a:ext cx="853367" cy="1549042"/>
          </a:xfrm>
          <a:prstGeom prst="straightConnector1">
            <a:avLst/>
          </a:prstGeom>
          <a:ln w="2540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2995508" y="3199230"/>
            <a:ext cx="853367" cy="1549042"/>
          </a:xfrm>
          <a:prstGeom prst="straightConnector1">
            <a:avLst/>
          </a:prstGeom>
          <a:ln w="2540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eo2"/>
          <p:cNvGrpSpPr>
            <a:grpSpLocks noChangeAspect="1"/>
          </p:cNvGrpSpPr>
          <p:nvPr/>
        </p:nvGrpSpPr>
        <p:grpSpPr>
          <a:xfrm rot="3653601">
            <a:off x="390204" y="2797830"/>
            <a:ext cx="4837292" cy="5066834"/>
            <a:chOff x="-1375753" y="-257296"/>
            <a:chExt cx="9133600" cy="9567013"/>
          </a:xfrm>
        </p:grpSpPr>
        <p:pic>
          <p:nvPicPr>
            <p:cNvPr id="94" name="Picture 9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3" t="1862" r="1368" b="1324"/>
            <a:stretch/>
          </p:blipFill>
          <p:spPr>
            <a:xfrm>
              <a:off x="-1375753" y="4689097"/>
              <a:ext cx="9108504" cy="4620620"/>
            </a:xfrm>
            <a:prstGeom prst="rect">
              <a:avLst/>
            </a:prstGeom>
          </p:spPr>
        </p:pic>
        <p:sp>
          <p:nvSpPr>
            <p:cNvPr id="113" name="Rectangle 112"/>
            <p:cNvSpPr/>
            <p:nvPr/>
          </p:nvSpPr>
          <p:spPr>
            <a:xfrm>
              <a:off x="-1350153" y="-257296"/>
              <a:ext cx="9108000" cy="4622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114" name="Straight Arrow Connector 113"/>
          <p:cNvCxnSpPr>
            <a:stCxn id="94" idx="0"/>
          </p:cNvCxnSpPr>
          <p:nvPr/>
        </p:nvCxnSpPr>
        <p:spPr>
          <a:xfrm>
            <a:off x="2730245" y="5367405"/>
            <a:ext cx="244127" cy="445058"/>
          </a:xfrm>
          <a:prstGeom prst="straightConnector1">
            <a:avLst/>
          </a:prstGeom>
          <a:ln w="22225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5" name="Animatie icoon"/>
          <p:cNvGrpSpPr>
            <a:grpSpLocks noChangeAspect="1"/>
          </p:cNvGrpSpPr>
          <p:nvPr/>
        </p:nvGrpSpPr>
        <p:grpSpPr>
          <a:xfrm>
            <a:off x="8465836" y="6252304"/>
            <a:ext cx="440378" cy="360000"/>
            <a:chOff x="5076056" y="174576"/>
            <a:chExt cx="3276364" cy="2678360"/>
          </a:xfrm>
        </p:grpSpPr>
        <p:sp>
          <p:nvSpPr>
            <p:cNvPr id="116" name="Rectangle 11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7" name="Isosceles Triangle 11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8" name="Oval 11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9" name="Oval 11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120" name="Straight Arrow Connector 119"/>
          <p:cNvCxnSpPr/>
          <p:nvPr/>
        </p:nvCxnSpPr>
        <p:spPr>
          <a:xfrm>
            <a:off x="2481681" y="4922347"/>
            <a:ext cx="244127" cy="445058"/>
          </a:xfrm>
          <a:prstGeom prst="straightConnector1">
            <a:avLst/>
          </a:prstGeom>
          <a:ln w="22225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062151" y="4653136"/>
            <a:ext cx="419530" cy="26921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2481681" y="3212395"/>
            <a:ext cx="513827" cy="1709952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2062151" y="3199230"/>
            <a:ext cx="933357" cy="1453906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5076056" y="4681711"/>
            <a:ext cx="200619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/>
              <a:t>• </a:t>
            </a:r>
            <a:r>
              <a:rPr lang="en-US" sz="2200" dirty="0" err="1"/>
              <a:t>Teken</a:t>
            </a:r>
            <a:r>
              <a:rPr lang="en-US" sz="2200" dirty="0"/>
              <a:t> </a:t>
            </a:r>
            <a:r>
              <a:rPr lang="en-US" sz="2200" i="1" dirty="0"/>
              <a:t>A′B′C′.</a:t>
            </a:r>
            <a:endParaRPr lang="en-US" sz="2200" dirty="0"/>
          </a:p>
        </p:txBody>
      </p:sp>
      <p:sp>
        <p:nvSpPr>
          <p:cNvPr id="74" name="TextBox 73"/>
          <p:cNvSpPr txBox="1"/>
          <p:nvPr/>
        </p:nvSpPr>
        <p:spPr>
          <a:xfrm>
            <a:off x="2638894" y="6165304"/>
            <a:ext cx="564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A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655118" y="6165304"/>
            <a:ext cx="564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926926" y="5445224"/>
            <a:ext cx="564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1702790" y="4653136"/>
            <a:ext cx="5649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A’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2528828" y="4715852"/>
            <a:ext cx="531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C’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566886" y="3068960"/>
            <a:ext cx="420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B’</a:t>
            </a:r>
          </a:p>
        </p:txBody>
      </p:sp>
      <p:sp>
        <p:nvSpPr>
          <p:cNvPr id="28" name="Oval 27"/>
          <p:cNvSpPr/>
          <p:nvPr/>
        </p:nvSpPr>
        <p:spPr>
          <a:xfrm>
            <a:off x="2025120" y="4616678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2440904" y="4876262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2959504" y="3174494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 rot="21137603">
            <a:off x="3923928" y="4189730"/>
            <a:ext cx="240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</a:t>
            </a:r>
          </a:p>
        </p:txBody>
      </p:sp>
      <p:sp>
        <p:nvSpPr>
          <p:cNvPr id="6" name="Rectangle 5"/>
          <p:cNvSpPr/>
          <p:nvPr/>
        </p:nvSpPr>
        <p:spPr>
          <a:xfrm>
            <a:off x="403713" y="1590700"/>
            <a:ext cx="787460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b="1" dirty="0"/>
              <a:t>We noemen </a:t>
            </a:r>
            <a:r>
              <a:rPr lang="el-GR" sz="2200" dirty="0"/>
              <a:t>Δ </a:t>
            </a:r>
            <a:r>
              <a:rPr lang="nl-NL" sz="2200" b="1" i="1" dirty="0"/>
              <a:t>ABC </a:t>
            </a:r>
            <a:r>
              <a:rPr lang="nl-NL" sz="2200" b="1" dirty="0"/>
              <a:t>het origineel en </a:t>
            </a:r>
            <a:r>
              <a:rPr lang="el-GR" sz="2200" dirty="0"/>
              <a:t>Δ </a:t>
            </a:r>
            <a:r>
              <a:rPr lang="nl-NL" sz="2200" b="1" i="1" dirty="0"/>
              <a:t>A′B′C </a:t>
            </a:r>
            <a:r>
              <a:rPr lang="nl-NL" sz="2200" b="1" dirty="0"/>
              <a:t>het beeld.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01430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-0.08889 0.06643 " pathEditMode="relative" rAng="0" ptsTypes="AA">
                                      <p:cBhvr>
                                        <p:cTn id="8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44" y="3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"/>
                            </p:stCondLst>
                            <p:childTnLst>
                              <p:par>
                                <p:cTn id="19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500"/>
                            </p:stCondLst>
                            <p:childTnLst>
                              <p:par>
                                <p:cTn id="19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500"/>
                            </p:stCondLst>
                            <p:childTnLst>
                              <p:par>
                                <p:cTn id="1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00"/>
                            </p:stCondLst>
                            <p:childTnLst>
                              <p:par>
                                <p:cTn id="2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500"/>
                            </p:stCondLst>
                            <p:childTnLst>
                              <p:par>
                                <p:cTn id="2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500"/>
                            </p:stCondLst>
                            <p:childTnLst>
                              <p:par>
                                <p:cTn id="2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1000"/>
                            </p:stCondLst>
                            <p:childTnLst>
                              <p:par>
                                <p:cTn id="24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1500"/>
                            </p:stCondLst>
                            <p:childTnLst>
                              <p:par>
                                <p:cTn id="2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00"/>
                            </p:stCondLst>
                            <p:childTnLst>
                              <p:par>
                                <p:cTn id="2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1000"/>
                            </p:stCondLst>
                            <p:childTnLst>
                              <p:par>
                                <p:cTn id="27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9" fill="hold">
                      <p:stCondLst>
                        <p:cond delay="0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6" grpId="0"/>
      <p:bldP spid="37" grpId="0"/>
      <p:bldP spid="38" grpId="0" animBg="1"/>
      <p:bldP spid="42" grpId="0"/>
      <p:bldP spid="42" grpId="1"/>
      <p:bldP spid="43" grpId="0" animBg="1"/>
      <p:bldP spid="95" grpId="0" animBg="1"/>
      <p:bldP spid="96" grpId="0" animBg="1"/>
      <p:bldP spid="41" grpId="0" animBg="1"/>
      <p:bldP spid="3" grpId="0"/>
      <p:bldP spid="3" grpId="1"/>
      <p:bldP spid="30" grpId="0"/>
      <p:bldP spid="56" grpId="0"/>
      <p:bldP spid="56" grpId="1"/>
      <p:bldP spid="17" grpId="0"/>
      <p:bldP spid="17" grpId="1"/>
      <p:bldP spid="19" grpId="0"/>
      <p:bldP spid="19" grpId="1"/>
      <p:bldP spid="20" grpId="0"/>
      <p:bldP spid="20" grpId="1"/>
      <p:bldP spid="21" grpId="0"/>
      <p:bldP spid="21" grpId="1"/>
      <p:bldP spid="24" grpId="0"/>
      <p:bldP spid="24" grpId="1"/>
      <p:bldP spid="31" grpId="0"/>
      <p:bldP spid="73" grpId="0"/>
      <p:bldP spid="74" grpId="0"/>
      <p:bldP spid="127" grpId="0"/>
      <p:bldP spid="128" grpId="0"/>
      <p:bldP spid="129" grpId="0"/>
      <p:bldP spid="130" grpId="0"/>
      <p:bldP spid="131" grpId="0"/>
      <p:bldP spid="28" grpId="0" animBg="1"/>
      <p:bldP spid="28" grpId="1" animBg="1"/>
      <p:bldP spid="121" grpId="0" animBg="1"/>
      <p:bldP spid="121" grpId="1" animBg="1"/>
      <p:bldP spid="92" grpId="0" animBg="1"/>
      <p:bldP spid="92" grpId="1" animBg="1"/>
      <p:bldP spid="75" grpId="0"/>
      <p:bldP spid="6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692</TotalTime>
  <Words>134</Words>
  <Application>Microsoft Office PowerPoint</Application>
  <PresentationFormat>Diavoorstelling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MS PGothic</vt:lpstr>
      <vt:lpstr>Arial</vt:lpstr>
      <vt:lpstr>Eurostile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153</cp:revision>
  <dcterms:created xsi:type="dcterms:W3CDTF">2014-05-01T11:44:04Z</dcterms:created>
  <dcterms:modified xsi:type="dcterms:W3CDTF">2018-09-18T10:26:18Z</dcterms:modified>
</cp:coreProperties>
</file>