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FFFF00"/>
    <a:srgbClr val="66CCFF"/>
    <a:srgbClr val="D60093"/>
    <a:srgbClr val="0099FF"/>
    <a:srgbClr val="00FFFF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85EF1-6616-40F4-833D-99CADC756D22}" v="22" dt="2018-09-18T09:45:52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133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D185EF1-6616-40F4-833D-99CADC756D22}"/>
    <pc:docChg chg="modSld">
      <pc:chgData name="Luuk Mennen" userId="e8da6a4e-8fc9-4e27-9348-3a94ae635dab" providerId="ADAL" clId="{8D185EF1-6616-40F4-833D-99CADC756D22}" dt="2018-09-18T09:45:52.270" v="21" actId="20577"/>
      <pc:docMkLst>
        <pc:docMk/>
      </pc:docMkLst>
      <pc:sldChg chg="modSp">
        <pc:chgData name="Luuk Mennen" userId="e8da6a4e-8fc9-4e27-9348-3a94ae635dab" providerId="ADAL" clId="{8D185EF1-6616-40F4-833D-99CADC756D22}" dt="2018-09-18T09:45:52.270" v="21" actId="20577"/>
        <pc:sldMkLst>
          <pc:docMk/>
          <pc:sldMk cId="0" sldId="322"/>
        </pc:sldMkLst>
        <pc:spChg chg="mod">
          <ac:chgData name="Luuk Mennen" userId="e8da6a4e-8fc9-4e27-9348-3a94ae635dab" providerId="ADAL" clId="{8D185EF1-6616-40F4-833D-99CADC756D22}" dt="2018-09-18T09:45:52.27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744416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lengte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Lengte-eenheden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Lengte-eenheden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78768" y="908720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Lengte</a:t>
            </a:r>
            <a:r>
              <a:rPr lang="nl-NL" sz="2200" dirty="0"/>
              <a:t> is een </a:t>
            </a:r>
            <a:r>
              <a:rPr lang="nl-NL" sz="2200" b="1" dirty="0"/>
              <a:t>grootheid</a:t>
            </a:r>
            <a:r>
              <a:rPr lang="nl-NL" sz="2200" dirty="0"/>
              <a:t>.</a:t>
            </a:r>
            <a:endParaRPr lang="nl-NL" sz="22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378767" y="1333534"/>
            <a:ext cx="87652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het meten van lengtes kun je verschillende </a:t>
            </a:r>
            <a:r>
              <a:rPr lang="nl-NL" sz="2200" b="1" dirty="0"/>
              <a:t>eenheden</a:t>
            </a:r>
            <a:r>
              <a:rPr lang="nl-NL" sz="2200" dirty="0"/>
              <a:t> gebruiken.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78767" y="1960301"/>
            <a:ext cx="39678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Eenheden van lengtes zijn: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7" y="2395406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kilometer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625213" y="239540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km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78767" y="2814801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hectometer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2611015" y="2814800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hm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78767" y="3251757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decameter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611014" y="3245688"/>
            <a:ext cx="8088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dam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78765" y="3665081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meter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611015" y="3613531"/>
            <a:ext cx="8088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m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379114" y="4052434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decimeter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627914" y="4052434"/>
            <a:ext cx="8088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dm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379917" y="4452319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centimeter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2627914" y="4452318"/>
            <a:ext cx="8088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cm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377216" y="4860220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millimeter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625213" y="4859180"/>
            <a:ext cx="8088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mm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864266" y="2396877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00B050"/>
                </a:solidFill>
              </a:rPr>
              <a:t>kilo = 1000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3864266" y="2820870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>
                <a:solidFill>
                  <a:srgbClr val="00B050"/>
                </a:solidFill>
              </a:rPr>
              <a:t>hecto</a:t>
            </a:r>
            <a:r>
              <a:rPr lang="nl-NL" sz="2200" dirty="0">
                <a:solidFill>
                  <a:srgbClr val="00B050"/>
                </a:solidFill>
              </a:rPr>
              <a:t> = 100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3864266" y="3253020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>
                <a:solidFill>
                  <a:srgbClr val="00B050"/>
                </a:solidFill>
              </a:rPr>
              <a:t>deca</a:t>
            </a:r>
            <a:r>
              <a:rPr lang="nl-NL" sz="2200" dirty="0">
                <a:solidFill>
                  <a:srgbClr val="00B050"/>
                </a:solidFill>
              </a:rPr>
              <a:t> = 10</a:t>
            </a:r>
          </a:p>
        </p:txBody>
      </p:sp>
      <p:grpSp>
        <p:nvGrpSpPr>
          <p:cNvPr id="18" name="Groep 17"/>
          <p:cNvGrpSpPr/>
          <p:nvPr/>
        </p:nvGrpSpPr>
        <p:grpSpPr>
          <a:xfrm>
            <a:off x="3864266" y="3990877"/>
            <a:ext cx="2088232" cy="553999"/>
            <a:chOff x="3864266" y="3990877"/>
            <a:chExt cx="2088232" cy="553999"/>
          </a:xfrm>
        </p:grpSpPr>
        <p:sp>
          <p:nvSpPr>
            <p:cNvPr id="34" name="Tekstvak 33"/>
            <p:cNvSpPr txBox="1"/>
            <p:nvPr/>
          </p:nvSpPr>
          <p:spPr>
            <a:xfrm>
              <a:off x="3864266" y="4052434"/>
              <a:ext cx="20882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 err="1">
                  <a:solidFill>
                    <a:srgbClr val="00B050"/>
                  </a:solidFill>
                </a:rPr>
                <a:t>deci</a:t>
              </a:r>
              <a:r>
                <a:rPr lang="nl-NL" sz="2200" dirty="0">
                  <a:solidFill>
                    <a:srgbClr val="00B050"/>
                  </a:solidFill>
                </a:rPr>
                <a:t> = </a:t>
              </a:r>
            </a:p>
          </p:txBody>
        </p:sp>
        <p:grpSp>
          <p:nvGrpSpPr>
            <p:cNvPr id="17" name="Groep 16"/>
            <p:cNvGrpSpPr/>
            <p:nvPr/>
          </p:nvGrpSpPr>
          <p:grpSpPr>
            <a:xfrm>
              <a:off x="4674356" y="3990877"/>
              <a:ext cx="468052" cy="553999"/>
              <a:chOff x="4752020" y="3960100"/>
              <a:chExt cx="468052" cy="553999"/>
            </a:xfrm>
          </p:grpSpPr>
          <p:sp>
            <p:nvSpPr>
              <p:cNvPr id="11" name="Tekstvak 10"/>
              <p:cNvSpPr txBox="1"/>
              <p:nvPr/>
            </p:nvSpPr>
            <p:spPr>
              <a:xfrm>
                <a:off x="4752020" y="3960100"/>
                <a:ext cx="468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</a:t>
                </a:r>
              </a:p>
            </p:txBody>
          </p:sp>
          <p:sp>
            <p:nvSpPr>
              <p:cNvPr id="36" name="Tekstvak 35"/>
              <p:cNvSpPr txBox="1"/>
              <p:nvPr/>
            </p:nvSpPr>
            <p:spPr>
              <a:xfrm>
                <a:off x="4752020" y="4206322"/>
                <a:ext cx="468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10</a:t>
                </a:r>
              </a:p>
            </p:txBody>
          </p:sp>
          <p:cxnSp>
            <p:nvCxnSpPr>
              <p:cNvPr id="15" name="Rechte verbindingslijn 14"/>
              <p:cNvCxnSpPr/>
              <p:nvPr/>
            </p:nvCxnSpPr>
            <p:spPr>
              <a:xfrm>
                <a:off x="4860032" y="4221756"/>
                <a:ext cx="252028" cy="104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ep 43"/>
          <p:cNvGrpSpPr/>
          <p:nvPr/>
        </p:nvGrpSpPr>
        <p:grpSpPr>
          <a:xfrm>
            <a:off x="3851920" y="4406421"/>
            <a:ext cx="2088232" cy="553999"/>
            <a:chOff x="3864266" y="4007799"/>
            <a:chExt cx="2088232" cy="553999"/>
          </a:xfrm>
        </p:grpSpPr>
        <p:sp>
          <p:nvSpPr>
            <p:cNvPr id="45" name="Tekstvak 44"/>
            <p:cNvSpPr txBox="1"/>
            <p:nvPr/>
          </p:nvSpPr>
          <p:spPr>
            <a:xfrm>
              <a:off x="3864266" y="4052434"/>
              <a:ext cx="20882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 err="1">
                  <a:solidFill>
                    <a:srgbClr val="00B050"/>
                  </a:solidFill>
                </a:rPr>
                <a:t>centi</a:t>
              </a:r>
              <a:r>
                <a:rPr lang="nl-NL" sz="2200" dirty="0">
                  <a:solidFill>
                    <a:srgbClr val="00B050"/>
                  </a:solidFill>
                </a:rPr>
                <a:t> = </a:t>
              </a:r>
            </a:p>
          </p:txBody>
        </p:sp>
        <p:grpSp>
          <p:nvGrpSpPr>
            <p:cNvPr id="46" name="Groep 45"/>
            <p:cNvGrpSpPr/>
            <p:nvPr/>
          </p:nvGrpSpPr>
          <p:grpSpPr>
            <a:xfrm>
              <a:off x="4780706" y="4007799"/>
              <a:ext cx="523720" cy="553999"/>
              <a:chOff x="4858370" y="3977022"/>
              <a:chExt cx="523720" cy="553999"/>
            </a:xfrm>
          </p:grpSpPr>
          <p:sp>
            <p:nvSpPr>
              <p:cNvPr id="47" name="Tekstvak 46"/>
              <p:cNvSpPr txBox="1"/>
              <p:nvPr/>
            </p:nvSpPr>
            <p:spPr>
              <a:xfrm>
                <a:off x="4858370" y="3977022"/>
                <a:ext cx="523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</a:t>
                </a:r>
              </a:p>
            </p:txBody>
          </p:sp>
          <p:sp>
            <p:nvSpPr>
              <p:cNvPr id="48" name="Tekstvak 47"/>
              <p:cNvSpPr txBox="1"/>
              <p:nvPr/>
            </p:nvSpPr>
            <p:spPr>
              <a:xfrm>
                <a:off x="4858370" y="4223244"/>
                <a:ext cx="523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100</a:t>
                </a:r>
              </a:p>
            </p:txBody>
          </p:sp>
          <p:cxnSp>
            <p:nvCxnSpPr>
              <p:cNvPr id="49" name="Rechte verbindingslijn 48"/>
              <p:cNvCxnSpPr/>
              <p:nvPr/>
            </p:nvCxnSpPr>
            <p:spPr>
              <a:xfrm>
                <a:off x="4966382" y="4238678"/>
                <a:ext cx="343700" cy="104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Groep 50"/>
          <p:cNvGrpSpPr/>
          <p:nvPr/>
        </p:nvGrpSpPr>
        <p:grpSpPr>
          <a:xfrm>
            <a:off x="3851920" y="4803450"/>
            <a:ext cx="2088232" cy="553999"/>
            <a:chOff x="3864266" y="3990877"/>
            <a:chExt cx="2088232" cy="553999"/>
          </a:xfrm>
        </p:grpSpPr>
        <p:sp>
          <p:nvSpPr>
            <p:cNvPr id="52" name="Tekstvak 51"/>
            <p:cNvSpPr txBox="1"/>
            <p:nvPr/>
          </p:nvSpPr>
          <p:spPr>
            <a:xfrm>
              <a:off x="3864266" y="4052434"/>
              <a:ext cx="20882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 err="1">
                  <a:solidFill>
                    <a:srgbClr val="00B050"/>
                  </a:solidFill>
                </a:rPr>
                <a:t>milli</a:t>
              </a:r>
              <a:r>
                <a:rPr lang="nl-NL" sz="2200" dirty="0">
                  <a:solidFill>
                    <a:srgbClr val="00B050"/>
                  </a:solidFill>
                </a:rPr>
                <a:t> = </a:t>
              </a:r>
            </a:p>
          </p:txBody>
        </p:sp>
        <p:grpSp>
          <p:nvGrpSpPr>
            <p:cNvPr id="53" name="Groep 52"/>
            <p:cNvGrpSpPr/>
            <p:nvPr/>
          </p:nvGrpSpPr>
          <p:grpSpPr>
            <a:xfrm>
              <a:off x="4674356" y="3990877"/>
              <a:ext cx="630070" cy="553999"/>
              <a:chOff x="4752020" y="3960100"/>
              <a:chExt cx="630070" cy="553999"/>
            </a:xfrm>
          </p:grpSpPr>
          <p:sp>
            <p:nvSpPr>
              <p:cNvPr id="54" name="Tekstvak 53"/>
              <p:cNvSpPr txBox="1"/>
              <p:nvPr/>
            </p:nvSpPr>
            <p:spPr>
              <a:xfrm>
                <a:off x="4752020" y="3960100"/>
                <a:ext cx="630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</a:t>
                </a:r>
              </a:p>
            </p:txBody>
          </p:sp>
          <p:sp>
            <p:nvSpPr>
              <p:cNvPr id="55" name="Tekstvak 54"/>
              <p:cNvSpPr txBox="1"/>
              <p:nvPr/>
            </p:nvSpPr>
            <p:spPr>
              <a:xfrm>
                <a:off x="4752020" y="4206322"/>
                <a:ext cx="630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>
                    <a:solidFill>
                      <a:srgbClr val="00B050"/>
                    </a:solidFill>
                  </a:rPr>
                  <a:t>1000</a:t>
                </a:r>
              </a:p>
            </p:txBody>
          </p:sp>
          <p:cxnSp>
            <p:nvCxnSpPr>
              <p:cNvPr id="56" name="Rechte verbindingslijn 55"/>
              <p:cNvCxnSpPr/>
              <p:nvPr/>
            </p:nvCxnSpPr>
            <p:spPr>
              <a:xfrm>
                <a:off x="4860032" y="4221756"/>
                <a:ext cx="45005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7" name="Afbeelding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1980843"/>
            <a:ext cx="3253145" cy="200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10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7518" y="1428457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Lengte-eenheden</a:t>
            </a: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4" name="Groep 3"/>
          <p:cNvGrpSpPr/>
          <p:nvPr/>
        </p:nvGrpSpPr>
        <p:grpSpPr>
          <a:xfrm>
            <a:off x="453038" y="3759882"/>
            <a:ext cx="3059555" cy="2895701"/>
            <a:chOff x="377216" y="2395406"/>
            <a:chExt cx="3059555" cy="2895701"/>
          </a:xfrm>
        </p:grpSpPr>
        <p:sp>
          <p:nvSpPr>
            <p:cNvPr id="11" name="Tekstvak 10"/>
            <p:cNvSpPr txBox="1"/>
            <p:nvPr/>
          </p:nvSpPr>
          <p:spPr>
            <a:xfrm>
              <a:off x="378767" y="2395406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kilometer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2575012" y="2395406"/>
              <a:ext cx="6480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km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378767" y="2814801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hectometer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2611015" y="2814800"/>
              <a:ext cx="6480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hm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378767" y="3251757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decameter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611014" y="3245688"/>
              <a:ext cx="808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dam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78765" y="3665081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meter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2611015" y="3613531"/>
              <a:ext cx="808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79114" y="4052434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decimeter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627914" y="4052434"/>
              <a:ext cx="808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dm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379917" y="4452319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centimeter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2627914" y="4452318"/>
              <a:ext cx="808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cm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377216" y="4860220"/>
              <a:ext cx="22322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millimeter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625213" y="4859180"/>
              <a:ext cx="8088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mm</a:t>
              </a: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611195" y="2207478"/>
            <a:ext cx="847740" cy="804009"/>
            <a:chOff x="971600" y="1211590"/>
            <a:chExt cx="847740" cy="804009"/>
          </a:xfrm>
        </p:grpSpPr>
        <p:sp>
          <p:nvSpPr>
            <p:cNvPr id="5" name="Rechthoek 4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km</a:t>
              </a: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1779540" y="2215219"/>
            <a:ext cx="847740" cy="804009"/>
            <a:chOff x="971600" y="1211590"/>
            <a:chExt cx="847740" cy="804009"/>
          </a:xfrm>
        </p:grpSpPr>
        <p:sp>
          <p:nvSpPr>
            <p:cNvPr id="31" name="Rechthoek 30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hm</a:t>
              </a:r>
            </a:p>
          </p:txBody>
        </p:sp>
      </p:grpSp>
      <p:grpSp>
        <p:nvGrpSpPr>
          <p:cNvPr id="33" name="Groep 32"/>
          <p:cNvGrpSpPr/>
          <p:nvPr/>
        </p:nvGrpSpPr>
        <p:grpSpPr>
          <a:xfrm>
            <a:off x="3064818" y="2215219"/>
            <a:ext cx="847740" cy="804009"/>
            <a:chOff x="971600" y="1211590"/>
            <a:chExt cx="847740" cy="804009"/>
          </a:xfrm>
        </p:grpSpPr>
        <p:sp>
          <p:nvSpPr>
            <p:cNvPr id="34" name="Rechthoek 33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dam</a:t>
              </a:r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4312320" y="2207294"/>
            <a:ext cx="847740" cy="804009"/>
            <a:chOff x="971600" y="1211590"/>
            <a:chExt cx="847740" cy="804009"/>
          </a:xfrm>
        </p:grpSpPr>
        <p:sp>
          <p:nvSpPr>
            <p:cNvPr id="38" name="Rechthoek 37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m</a:t>
              </a: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5547598" y="2220069"/>
            <a:ext cx="847740" cy="804009"/>
            <a:chOff x="971600" y="1211590"/>
            <a:chExt cx="847740" cy="804009"/>
          </a:xfrm>
        </p:grpSpPr>
        <p:sp>
          <p:nvSpPr>
            <p:cNvPr id="41" name="Rechthoek 40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dm</a:t>
              </a:r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6795100" y="2225330"/>
            <a:ext cx="847740" cy="804009"/>
            <a:chOff x="971600" y="1211590"/>
            <a:chExt cx="847740" cy="804009"/>
          </a:xfrm>
        </p:grpSpPr>
        <p:sp>
          <p:nvSpPr>
            <p:cNvPr id="44" name="Rechthoek 43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cm</a:t>
              </a:r>
            </a:p>
          </p:txBody>
        </p:sp>
      </p:grpSp>
      <p:grpSp>
        <p:nvGrpSpPr>
          <p:cNvPr id="46" name="Groep 45"/>
          <p:cNvGrpSpPr/>
          <p:nvPr/>
        </p:nvGrpSpPr>
        <p:grpSpPr>
          <a:xfrm>
            <a:off x="8042602" y="2215219"/>
            <a:ext cx="847740" cy="804009"/>
            <a:chOff x="971600" y="1211590"/>
            <a:chExt cx="847740" cy="804009"/>
          </a:xfrm>
        </p:grpSpPr>
        <p:sp>
          <p:nvSpPr>
            <p:cNvPr id="47" name="Rechthoek 46"/>
            <p:cNvSpPr/>
            <p:nvPr/>
          </p:nvSpPr>
          <p:spPr>
            <a:xfrm>
              <a:off x="971600" y="1211590"/>
              <a:ext cx="847740" cy="804009"/>
            </a:xfrm>
            <a:prstGeom prst="rect">
              <a:avLst/>
            </a:prstGeom>
            <a:solidFill>
              <a:srgbClr val="00FF00">
                <a:alpha val="4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971600" y="1402791"/>
              <a:ext cx="847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mm</a:t>
              </a:r>
            </a:p>
          </p:txBody>
        </p:sp>
      </p:grpSp>
      <p:grpSp>
        <p:nvGrpSpPr>
          <p:cNvPr id="50" name="Groep 49"/>
          <p:cNvGrpSpPr/>
          <p:nvPr/>
        </p:nvGrpSpPr>
        <p:grpSpPr>
          <a:xfrm>
            <a:off x="1147883" y="1852859"/>
            <a:ext cx="873769" cy="687727"/>
            <a:chOff x="4788024" y="3645023"/>
            <a:chExt cx="576064" cy="453409"/>
          </a:xfrm>
        </p:grpSpPr>
        <p:sp>
          <p:nvSpPr>
            <p:cNvPr id="8" name="Boog 7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9" name="Rechte verbindingslijn met pijl 48"/>
            <p:cNvCxnSpPr>
              <a:stCxn id="8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ep 59"/>
          <p:cNvGrpSpPr/>
          <p:nvPr/>
        </p:nvGrpSpPr>
        <p:grpSpPr>
          <a:xfrm>
            <a:off x="2379131" y="1852859"/>
            <a:ext cx="873769" cy="687727"/>
            <a:chOff x="4788024" y="3645023"/>
            <a:chExt cx="576064" cy="453409"/>
          </a:xfrm>
        </p:grpSpPr>
        <p:sp>
          <p:nvSpPr>
            <p:cNvPr id="61" name="Boog 60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2" name="Rechte verbindingslijn met pijl 61"/>
            <p:cNvCxnSpPr>
              <a:stCxn id="61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ep 62"/>
          <p:cNvGrpSpPr/>
          <p:nvPr/>
        </p:nvGrpSpPr>
        <p:grpSpPr>
          <a:xfrm>
            <a:off x="3720445" y="1852859"/>
            <a:ext cx="873769" cy="687727"/>
            <a:chOff x="4788024" y="3645023"/>
            <a:chExt cx="576064" cy="453409"/>
          </a:xfrm>
        </p:grpSpPr>
        <p:sp>
          <p:nvSpPr>
            <p:cNvPr id="64" name="Boog 63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5" name="Rechte verbindingslijn met pijl 64"/>
            <p:cNvCxnSpPr>
              <a:stCxn id="64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ep 65"/>
          <p:cNvGrpSpPr/>
          <p:nvPr/>
        </p:nvGrpSpPr>
        <p:grpSpPr>
          <a:xfrm>
            <a:off x="4919606" y="1865221"/>
            <a:ext cx="873769" cy="687727"/>
            <a:chOff x="4788024" y="3645023"/>
            <a:chExt cx="576064" cy="453409"/>
          </a:xfrm>
        </p:grpSpPr>
        <p:sp>
          <p:nvSpPr>
            <p:cNvPr id="67" name="Boog 66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8" name="Rechte verbindingslijn met pijl 67"/>
            <p:cNvCxnSpPr>
              <a:stCxn id="67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ep 68"/>
          <p:cNvGrpSpPr/>
          <p:nvPr/>
        </p:nvGrpSpPr>
        <p:grpSpPr>
          <a:xfrm>
            <a:off x="6164051" y="1876205"/>
            <a:ext cx="873769" cy="687727"/>
            <a:chOff x="4788024" y="3645023"/>
            <a:chExt cx="576064" cy="453409"/>
          </a:xfrm>
        </p:grpSpPr>
        <p:sp>
          <p:nvSpPr>
            <p:cNvPr id="70" name="Boog 69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1" name="Rechte verbindingslijn met pijl 70"/>
            <p:cNvCxnSpPr>
              <a:stCxn id="70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ep 71"/>
          <p:cNvGrpSpPr/>
          <p:nvPr/>
        </p:nvGrpSpPr>
        <p:grpSpPr>
          <a:xfrm>
            <a:off x="7436834" y="1877651"/>
            <a:ext cx="873769" cy="687727"/>
            <a:chOff x="4788024" y="3645023"/>
            <a:chExt cx="576064" cy="453409"/>
          </a:xfrm>
        </p:grpSpPr>
        <p:sp>
          <p:nvSpPr>
            <p:cNvPr id="73" name="Boog 72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4" name="Rechte verbindingslijn met pijl 73"/>
            <p:cNvCxnSpPr>
              <a:stCxn id="73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kstvak 74"/>
          <p:cNvSpPr txBox="1"/>
          <p:nvPr/>
        </p:nvSpPr>
        <p:spPr>
          <a:xfrm>
            <a:off x="1223458" y="1464989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2489841" y="1464989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3793186" y="147844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5072681" y="1464989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6254757" y="1464989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7522563" y="147844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 10</a:t>
            </a:r>
          </a:p>
        </p:txBody>
      </p:sp>
      <p:grpSp>
        <p:nvGrpSpPr>
          <p:cNvPr id="81" name="Groep 80"/>
          <p:cNvGrpSpPr/>
          <p:nvPr/>
        </p:nvGrpSpPr>
        <p:grpSpPr>
          <a:xfrm flipH="1" flipV="1">
            <a:off x="1148921" y="2707624"/>
            <a:ext cx="873769" cy="687727"/>
            <a:chOff x="4788024" y="3645023"/>
            <a:chExt cx="576064" cy="453409"/>
          </a:xfrm>
        </p:grpSpPr>
        <p:sp>
          <p:nvSpPr>
            <p:cNvPr id="82" name="Boog 81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83" name="Rechte verbindingslijn met pijl 82"/>
            <p:cNvCxnSpPr>
              <a:stCxn id="82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ep 83"/>
          <p:cNvGrpSpPr/>
          <p:nvPr/>
        </p:nvGrpSpPr>
        <p:grpSpPr>
          <a:xfrm flipH="1" flipV="1">
            <a:off x="2379131" y="2707624"/>
            <a:ext cx="873769" cy="687727"/>
            <a:chOff x="4788024" y="3645023"/>
            <a:chExt cx="576064" cy="453409"/>
          </a:xfrm>
        </p:grpSpPr>
        <p:sp>
          <p:nvSpPr>
            <p:cNvPr id="85" name="Boog 84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86" name="Rechte verbindingslijn met pijl 85"/>
            <p:cNvCxnSpPr>
              <a:stCxn id="85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ep 86"/>
          <p:cNvGrpSpPr/>
          <p:nvPr/>
        </p:nvGrpSpPr>
        <p:grpSpPr>
          <a:xfrm flipH="1" flipV="1">
            <a:off x="3716768" y="2695268"/>
            <a:ext cx="873769" cy="687727"/>
            <a:chOff x="4788024" y="3645023"/>
            <a:chExt cx="576064" cy="453409"/>
          </a:xfrm>
        </p:grpSpPr>
        <p:sp>
          <p:nvSpPr>
            <p:cNvPr id="88" name="Boog 87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89" name="Rechte verbindingslijn met pijl 88"/>
            <p:cNvCxnSpPr>
              <a:stCxn id="88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ep 89"/>
          <p:cNvGrpSpPr/>
          <p:nvPr/>
        </p:nvGrpSpPr>
        <p:grpSpPr>
          <a:xfrm flipH="1" flipV="1">
            <a:off x="4955723" y="2721647"/>
            <a:ext cx="873769" cy="687727"/>
            <a:chOff x="4788024" y="3645023"/>
            <a:chExt cx="576064" cy="453409"/>
          </a:xfrm>
        </p:grpSpPr>
        <p:sp>
          <p:nvSpPr>
            <p:cNvPr id="91" name="Boog 90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2" name="Rechte verbindingslijn met pijl 91"/>
            <p:cNvCxnSpPr>
              <a:stCxn id="91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ep 92"/>
          <p:cNvGrpSpPr/>
          <p:nvPr/>
        </p:nvGrpSpPr>
        <p:grpSpPr>
          <a:xfrm flipH="1" flipV="1">
            <a:off x="6194678" y="2707624"/>
            <a:ext cx="873769" cy="687727"/>
            <a:chOff x="4788024" y="3645023"/>
            <a:chExt cx="576064" cy="453409"/>
          </a:xfrm>
        </p:grpSpPr>
        <p:sp>
          <p:nvSpPr>
            <p:cNvPr id="94" name="Boog 93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5" name="Rechte verbindingslijn met pijl 94"/>
            <p:cNvCxnSpPr>
              <a:stCxn id="94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ep 95"/>
          <p:cNvGrpSpPr/>
          <p:nvPr/>
        </p:nvGrpSpPr>
        <p:grpSpPr>
          <a:xfrm flipH="1" flipV="1">
            <a:off x="7435100" y="2707624"/>
            <a:ext cx="873769" cy="687727"/>
            <a:chOff x="4788024" y="3645023"/>
            <a:chExt cx="576064" cy="453409"/>
          </a:xfrm>
        </p:grpSpPr>
        <p:sp>
          <p:nvSpPr>
            <p:cNvPr id="97" name="Boog 96"/>
            <p:cNvSpPr/>
            <p:nvPr/>
          </p:nvSpPr>
          <p:spPr>
            <a:xfrm>
              <a:off x="4788024" y="3645023"/>
              <a:ext cx="576064" cy="453409"/>
            </a:xfrm>
            <a:prstGeom prst="arc">
              <a:avLst>
                <a:gd name="adj1" fmla="val 10913244"/>
                <a:gd name="adj2" fmla="val 20439672"/>
              </a:avLst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8" name="Rechte verbindingslijn met pijl 97"/>
            <p:cNvCxnSpPr>
              <a:stCxn id="97" idx="2"/>
            </p:cNvCxnSpPr>
            <p:nvPr/>
          </p:nvCxnSpPr>
          <p:spPr>
            <a:xfrm>
              <a:off x="5339121" y="3779403"/>
              <a:ext cx="24967" cy="103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kstvak 98"/>
          <p:cNvSpPr txBox="1"/>
          <p:nvPr/>
        </p:nvSpPr>
        <p:spPr>
          <a:xfrm>
            <a:off x="1197476" y="3358083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2457163" y="3358083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01" name="Tekstvak 100"/>
          <p:cNvSpPr txBox="1"/>
          <p:nvPr/>
        </p:nvSpPr>
        <p:spPr>
          <a:xfrm>
            <a:off x="3788973" y="339535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02" name="Tekstvak 101"/>
          <p:cNvSpPr txBox="1"/>
          <p:nvPr/>
        </p:nvSpPr>
        <p:spPr>
          <a:xfrm>
            <a:off x="5025732" y="339535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03" name="Tekstvak 102"/>
          <p:cNvSpPr txBox="1"/>
          <p:nvPr/>
        </p:nvSpPr>
        <p:spPr>
          <a:xfrm>
            <a:off x="6291879" y="339535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04" name="Tekstvak 103"/>
          <p:cNvSpPr txBox="1"/>
          <p:nvPr/>
        </p:nvSpPr>
        <p:spPr>
          <a:xfrm>
            <a:off x="7565308" y="3395351"/>
            <a:ext cx="78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grpSp>
        <p:nvGrpSpPr>
          <p:cNvPr id="105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106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0" name="Tekstvak 109"/>
          <p:cNvSpPr txBox="1"/>
          <p:nvPr/>
        </p:nvSpPr>
        <p:spPr>
          <a:xfrm>
            <a:off x="449467" y="946090"/>
            <a:ext cx="8515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het schema zie je hoe je de </a:t>
            </a:r>
            <a:r>
              <a:rPr lang="nl-NL" sz="2200" b="1" dirty="0"/>
              <a:t>lengte-eenheden</a:t>
            </a:r>
            <a:r>
              <a:rPr lang="nl-NL" sz="2200" dirty="0"/>
              <a:t> kunt omrekenen.</a:t>
            </a:r>
          </a:p>
        </p:txBody>
      </p:sp>
      <p:grpSp>
        <p:nvGrpSpPr>
          <p:cNvPr id="111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12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3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75" grpId="0"/>
      <p:bldP spid="76" grpId="0"/>
      <p:bldP spid="77" grpId="0"/>
      <p:bldP spid="78" grpId="0"/>
      <p:bldP spid="79" grpId="0"/>
      <p:bldP spid="80" grpId="0"/>
      <p:bldP spid="99" grpId="0"/>
      <p:bldP spid="100" grpId="0"/>
      <p:bldP spid="101" grpId="0"/>
      <p:bldP spid="102" grpId="0"/>
      <p:bldP spid="103" grpId="0"/>
      <p:bldP spid="104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55508" y="11648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Lengte-eenheden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8217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442195" y="1120057"/>
            <a:ext cx="3800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55508" y="1586322"/>
            <a:ext cx="5135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250 000 cm = … km.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37358" y="1120057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935302" y="1550944"/>
            <a:ext cx="4237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Van cm naar km is 5 stappen van 10 naar links.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458386" y="2353418"/>
            <a:ext cx="8279147" cy="2361249"/>
            <a:chOff x="547730" y="700086"/>
            <a:chExt cx="8279147" cy="2361249"/>
          </a:xfrm>
        </p:grpSpPr>
        <p:grpSp>
          <p:nvGrpSpPr>
            <p:cNvPr id="15" name="Groep 14"/>
            <p:cNvGrpSpPr/>
            <p:nvPr/>
          </p:nvGrpSpPr>
          <p:grpSpPr>
            <a:xfrm>
              <a:off x="547730" y="1442575"/>
              <a:ext cx="847740" cy="804009"/>
              <a:chOff x="971600" y="1211590"/>
              <a:chExt cx="847740" cy="804009"/>
            </a:xfrm>
          </p:grpSpPr>
          <p:sp>
            <p:nvSpPr>
              <p:cNvPr id="88" name="Rechthoek 87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" name="Tekstvak 88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km</a:t>
                </a: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1716075" y="1450316"/>
              <a:ext cx="847740" cy="804009"/>
              <a:chOff x="971600" y="1211590"/>
              <a:chExt cx="847740" cy="804009"/>
            </a:xfrm>
          </p:grpSpPr>
          <p:sp>
            <p:nvSpPr>
              <p:cNvPr id="86" name="Rechthoek 85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" name="Tekstvak 86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hm</a:t>
                </a:r>
              </a:p>
            </p:txBody>
          </p:sp>
        </p:grpSp>
        <p:grpSp>
          <p:nvGrpSpPr>
            <p:cNvPr id="17" name="Groep 16"/>
            <p:cNvGrpSpPr/>
            <p:nvPr/>
          </p:nvGrpSpPr>
          <p:grpSpPr>
            <a:xfrm>
              <a:off x="3001353" y="1450316"/>
              <a:ext cx="847740" cy="804009"/>
              <a:chOff x="971600" y="1211590"/>
              <a:chExt cx="847740" cy="804009"/>
            </a:xfrm>
          </p:grpSpPr>
          <p:sp>
            <p:nvSpPr>
              <p:cNvPr id="84" name="Rechthoek 83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" name="Tekstvak 84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dam</a:t>
                </a:r>
              </a:p>
            </p:txBody>
          </p:sp>
        </p:grpSp>
        <p:grpSp>
          <p:nvGrpSpPr>
            <p:cNvPr id="18" name="Groep 17"/>
            <p:cNvGrpSpPr/>
            <p:nvPr/>
          </p:nvGrpSpPr>
          <p:grpSpPr>
            <a:xfrm>
              <a:off x="4248855" y="1442391"/>
              <a:ext cx="847740" cy="804009"/>
              <a:chOff x="971600" y="1211590"/>
              <a:chExt cx="847740" cy="804009"/>
            </a:xfrm>
          </p:grpSpPr>
          <p:sp>
            <p:nvSpPr>
              <p:cNvPr id="82" name="Rechthoek 81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" name="Tekstvak 82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m</a:t>
                </a:r>
              </a:p>
            </p:txBody>
          </p:sp>
        </p:grpSp>
        <p:grpSp>
          <p:nvGrpSpPr>
            <p:cNvPr id="24" name="Groep 23"/>
            <p:cNvGrpSpPr/>
            <p:nvPr/>
          </p:nvGrpSpPr>
          <p:grpSpPr>
            <a:xfrm>
              <a:off x="5484133" y="1455166"/>
              <a:ext cx="847740" cy="804009"/>
              <a:chOff x="971600" y="1211590"/>
              <a:chExt cx="847740" cy="804009"/>
            </a:xfrm>
          </p:grpSpPr>
          <p:sp>
            <p:nvSpPr>
              <p:cNvPr id="80" name="Rechthoek 79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1" name="Tekstvak 80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dm</a:t>
                </a:r>
              </a:p>
            </p:txBody>
          </p:sp>
        </p:grpSp>
        <p:grpSp>
          <p:nvGrpSpPr>
            <p:cNvPr id="25" name="Groep 24"/>
            <p:cNvGrpSpPr/>
            <p:nvPr/>
          </p:nvGrpSpPr>
          <p:grpSpPr>
            <a:xfrm>
              <a:off x="6731635" y="1460427"/>
              <a:ext cx="847740" cy="804009"/>
              <a:chOff x="971600" y="1211590"/>
              <a:chExt cx="847740" cy="804009"/>
            </a:xfrm>
          </p:grpSpPr>
          <p:sp>
            <p:nvSpPr>
              <p:cNvPr id="78" name="Rechthoek 77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9" name="Tekstvak 78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cm</a:t>
                </a:r>
              </a:p>
            </p:txBody>
          </p:sp>
        </p:grpSp>
        <p:grpSp>
          <p:nvGrpSpPr>
            <p:cNvPr id="26" name="Groep 25"/>
            <p:cNvGrpSpPr/>
            <p:nvPr/>
          </p:nvGrpSpPr>
          <p:grpSpPr>
            <a:xfrm>
              <a:off x="7979137" y="1450316"/>
              <a:ext cx="847740" cy="804009"/>
              <a:chOff x="971600" y="1211590"/>
              <a:chExt cx="847740" cy="804009"/>
            </a:xfrm>
          </p:grpSpPr>
          <p:sp>
            <p:nvSpPr>
              <p:cNvPr id="76" name="Rechthoek 75"/>
              <p:cNvSpPr/>
              <p:nvPr/>
            </p:nvSpPr>
            <p:spPr>
              <a:xfrm>
                <a:off x="971600" y="1211590"/>
                <a:ext cx="847740" cy="804009"/>
              </a:xfrm>
              <a:prstGeom prst="rect">
                <a:avLst/>
              </a:prstGeom>
              <a:solidFill>
                <a:srgbClr val="00FF00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" name="Tekstvak 76"/>
              <p:cNvSpPr txBox="1"/>
              <p:nvPr/>
            </p:nvSpPr>
            <p:spPr>
              <a:xfrm>
                <a:off x="971600" y="1402791"/>
                <a:ext cx="8477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200" dirty="0"/>
                  <a:t>mm</a:t>
                </a:r>
              </a:p>
            </p:txBody>
          </p:sp>
        </p:grpSp>
        <p:grpSp>
          <p:nvGrpSpPr>
            <p:cNvPr id="27" name="Groep 26"/>
            <p:cNvGrpSpPr/>
            <p:nvPr/>
          </p:nvGrpSpPr>
          <p:grpSpPr>
            <a:xfrm>
              <a:off x="1084418" y="1087956"/>
              <a:ext cx="873769" cy="687727"/>
              <a:chOff x="4788024" y="3645023"/>
              <a:chExt cx="576064" cy="453409"/>
            </a:xfrm>
          </p:grpSpPr>
          <p:sp>
            <p:nvSpPr>
              <p:cNvPr id="74" name="Boog 73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75" name="Rechte verbindingslijn met pijl 74"/>
              <p:cNvCxnSpPr>
                <a:stCxn id="74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ep 27"/>
            <p:cNvGrpSpPr/>
            <p:nvPr/>
          </p:nvGrpSpPr>
          <p:grpSpPr>
            <a:xfrm>
              <a:off x="2315666" y="1087956"/>
              <a:ext cx="873769" cy="687727"/>
              <a:chOff x="4788024" y="3645023"/>
              <a:chExt cx="576064" cy="453409"/>
            </a:xfrm>
          </p:grpSpPr>
          <p:sp>
            <p:nvSpPr>
              <p:cNvPr id="72" name="Boog 71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73" name="Rechte verbindingslijn met pijl 72"/>
              <p:cNvCxnSpPr>
                <a:stCxn id="72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ep 28"/>
            <p:cNvGrpSpPr/>
            <p:nvPr/>
          </p:nvGrpSpPr>
          <p:grpSpPr>
            <a:xfrm>
              <a:off x="3656980" y="1087956"/>
              <a:ext cx="873769" cy="687727"/>
              <a:chOff x="4788024" y="3645023"/>
              <a:chExt cx="576064" cy="453409"/>
            </a:xfrm>
          </p:grpSpPr>
          <p:sp>
            <p:nvSpPr>
              <p:cNvPr id="70" name="Boog 69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71" name="Rechte verbindingslijn met pijl 70"/>
              <p:cNvCxnSpPr>
                <a:stCxn id="70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ep 29"/>
            <p:cNvGrpSpPr/>
            <p:nvPr/>
          </p:nvGrpSpPr>
          <p:grpSpPr>
            <a:xfrm>
              <a:off x="4856141" y="1100318"/>
              <a:ext cx="873769" cy="687727"/>
              <a:chOff x="4788024" y="3645023"/>
              <a:chExt cx="576064" cy="453409"/>
            </a:xfrm>
          </p:grpSpPr>
          <p:sp>
            <p:nvSpPr>
              <p:cNvPr id="68" name="Boog 67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9" name="Rechte verbindingslijn met pijl 68"/>
              <p:cNvCxnSpPr>
                <a:stCxn id="68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ep 30"/>
            <p:cNvGrpSpPr/>
            <p:nvPr/>
          </p:nvGrpSpPr>
          <p:grpSpPr>
            <a:xfrm>
              <a:off x="6100586" y="1111302"/>
              <a:ext cx="873769" cy="687727"/>
              <a:chOff x="4788024" y="3645023"/>
              <a:chExt cx="576064" cy="453409"/>
            </a:xfrm>
          </p:grpSpPr>
          <p:sp>
            <p:nvSpPr>
              <p:cNvPr id="66" name="Boog 65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7" name="Rechte verbindingslijn met pijl 66"/>
              <p:cNvCxnSpPr>
                <a:stCxn id="66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ep 31"/>
            <p:cNvGrpSpPr/>
            <p:nvPr/>
          </p:nvGrpSpPr>
          <p:grpSpPr>
            <a:xfrm>
              <a:off x="7373369" y="1112748"/>
              <a:ext cx="873769" cy="687727"/>
              <a:chOff x="4788024" y="3645023"/>
              <a:chExt cx="576064" cy="453409"/>
            </a:xfrm>
          </p:grpSpPr>
          <p:sp>
            <p:nvSpPr>
              <p:cNvPr id="64" name="Boog 63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5" name="Rechte verbindingslijn met pijl 64"/>
              <p:cNvCxnSpPr>
                <a:stCxn id="64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kstvak 32"/>
            <p:cNvSpPr txBox="1"/>
            <p:nvPr/>
          </p:nvSpPr>
          <p:spPr>
            <a:xfrm>
              <a:off x="1159993" y="700086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2426376" y="700086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3729721" y="71353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009216" y="700086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6191292" y="700086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7459098" y="71353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× 10</a:t>
              </a:r>
            </a:p>
          </p:txBody>
        </p:sp>
        <p:grpSp>
          <p:nvGrpSpPr>
            <p:cNvPr id="40" name="Groep 39"/>
            <p:cNvGrpSpPr/>
            <p:nvPr/>
          </p:nvGrpSpPr>
          <p:grpSpPr>
            <a:xfrm flipH="1" flipV="1">
              <a:off x="1085456" y="1942721"/>
              <a:ext cx="873769" cy="687727"/>
              <a:chOff x="4788024" y="3645023"/>
              <a:chExt cx="576064" cy="453409"/>
            </a:xfrm>
          </p:grpSpPr>
          <p:sp>
            <p:nvSpPr>
              <p:cNvPr id="62" name="Boog 61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3" name="Rechte verbindingslijn met pijl 62"/>
              <p:cNvCxnSpPr>
                <a:stCxn id="62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ep 40"/>
            <p:cNvGrpSpPr/>
            <p:nvPr/>
          </p:nvGrpSpPr>
          <p:grpSpPr>
            <a:xfrm flipH="1" flipV="1">
              <a:off x="2315666" y="1942721"/>
              <a:ext cx="873769" cy="687727"/>
              <a:chOff x="4788024" y="3645023"/>
              <a:chExt cx="576064" cy="453409"/>
            </a:xfrm>
          </p:grpSpPr>
          <p:sp>
            <p:nvSpPr>
              <p:cNvPr id="60" name="Boog 59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61" name="Rechte verbindingslijn met pijl 60"/>
              <p:cNvCxnSpPr>
                <a:stCxn id="60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ep 41"/>
            <p:cNvGrpSpPr/>
            <p:nvPr/>
          </p:nvGrpSpPr>
          <p:grpSpPr>
            <a:xfrm flipH="1" flipV="1">
              <a:off x="3653303" y="1930365"/>
              <a:ext cx="873769" cy="687727"/>
              <a:chOff x="4788024" y="3645023"/>
              <a:chExt cx="576064" cy="453409"/>
            </a:xfrm>
          </p:grpSpPr>
          <p:sp>
            <p:nvSpPr>
              <p:cNvPr id="58" name="Boog 57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9" name="Rechte verbindingslijn met pijl 58"/>
              <p:cNvCxnSpPr>
                <a:stCxn id="58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ep 42"/>
            <p:cNvGrpSpPr/>
            <p:nvPr/>
          </p:nvGrpSpPr>
          <p:grpSpPr>
            <a:xfrm flipH="1" flipV="1">
              <a:off x="4892258" y="1956744"/>
              <a:ext cx="873769" cy="687727"/>
              <a:chOff x="4788024" y="3645023"/>
              <a:chExt cx="576064" cy="453409"/>
            </a:xfrm>
          </p:grpSpPr>
          <p:sp>
            <p:nvSpPr>
              <p:cNvPr id="56" name="Boog 55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7" name="Rechte verbindingslijn met pijl 56"/>
              <p:cNvCxnSpPr>
                <a:stCxn id="56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ep 43"/>
            <p:cNvGrpSpPr/>
            <p:nvPr/>
          </p:nvGrpSpPr>
          <p:grpSpPr>
            <a:xfrm flipH="1" flipV="1">
              <a:off x="6131213" y="1942721"/>
              <a:ext cx="873769" cy="687727"/>
              <a:chOff x="4788024" y="3645023"/>
              <a:chExt cx="576064" cy="453409"/>
            </a:xfrm>
          </p:grpSpPr>
          <p:sp>
            <p:nvSpPr>
              <p:cNvPr id="54" name="Boog 53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5" name="Rechte verbindingslijn met pijl 54"/>
              <p:cNvCxnSpPr>
                <a:stCxn id="54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ep 44"/>
            <p:cNvGrpSpPr/>
            <p:nvPr/>
          </p:nvGrpSpPr>
          <p:grpSpPr>
            <a:xfrm flipH="1" flipV="1">
              <a:off x="7371635" y="1942721"/>
              <a:ext cx="873769" cy="687727"/>
              <a:chOff x="4788024" y="3645023"/>
              <a:chExt cx="576064" cy="453409"/>
            </a:xfrm>
          </p:grpSpPr>
          <p:sp>
            <p:nvSpPr>
              <p:cNvPr id="52" name="Boog 51"/>
              <p:cNvSpPr/>
              <p:nvPr/>
            </p:nvSpPr>
            <p:spPr>
              <a:xfrm>
                <a:off x="4788024" y="3645023"/>
                <a:ext cx="576064" cy="453409"/>
              </a:xfrm>
              <a:prstGeom prst="arc">
                <a:avLst>
                  <a:gd name="adj1" fmla="val 10913244"/>
                  <a:gd name="adj2" fmla="val 20439672"/>
                </a:avLst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3" name="Rechte verbindingslijn met pijl 52"/>
              <p:cNvCxnSpPr>
                <a:stCxn id="52" idx="2"/>
              </p:cNvCxnSpPr>
              <p:nvPr/>
            </p:nvCxnSpPr>
            <p:spPr>
              <a:xfrm>
                <a:off x="5339121" y="3779403"/>
                <a:ext cx="24967" cy="103586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kstvak 45"/>
            <p:cNvSpPr txBox="1"/>
            <p:nvPr/>
          </p:nvSpPr>
          <p:spPr>
            <a:xfrm>
              <a:off x="1134011" y="2593180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2393698" y="2593180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3725508" y="263044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  <p:sp>
          <p:nvSpPr>
            <p:cNvPr id="49" name="Tekstvak 48"/>
            <p:cNvSpPr txBox="1"/>
            <p:nvPr/>
          </p:nvSpPr>
          <p:spPr>
            <a:xfrm>
              <a:off x="4962267" y="263044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6228414" y="263044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7501843" y="2630448"/>
              <a:ext cx="7863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: 10</a:t>
              </a:r>
            </a:p>
          </p:txBody>
        </p:sp>
      </p:grpSp>
      <p:sp>
        <p:nvSpPr>
          <p:cNvPr id="8" name="Tekstvak 7"/>
          <p:cNvSpPr txBox="1"/>
          <p:nvPr/>
        </p:nvSpPr>
        <p:spPr>
          <a:xfrm>
            <a:off x="528897" y="4834054"/>
            <a:ext cx="1681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493045" y="5256023"/>
            <a:ext cx="8244487" cy="1143881"/>
            <a:chOff x="493045" y="5256023"/>
            <a:chExt cx="8244487" cy="1143881"/>
          </a:xfrm>
        </p:grpSpPr>
        <p:grpSp>
          <p:nvGrpSpPr>
            <p:cNvPr id="90" name="Group 12"/>
            <p:cNvGrpSpPr/>
            <p:nvPr/>
          </p:nvGrpSpPr>
          <p:grpSpPr>
            <a:xfrm>
              <a:off x="493045" y="5256023"/>
              <a:ext cx="8244487" cy="1143881"/>
              <a:chOff x="508734" y="2634667"/>
              <a:chExt cx="7015594" cy="3175128"/>
            </a:xfrm>
          </p:grpSpPr>
          <p:grpSp>
            <p:nvGrpSpPr>
              <p:cNvPr id="91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93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94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92" name="Straight Connector 5"/>
              <p:cNvCxnSpPr/>
              <p:nvPr/>
            </p:nvCxnSpPr>
            <p:spPr>
              <a:xfrm>
                <a:off x="1216639" y="2745655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Oval 6"/>
            <p:cNvSpPr>
              <a:spLocks noChangeAspect="1"/>
            </p:cNvSpPr>
            <p:nvPr/>
          </p:nvSpPr>
          <p:spPr>
            <a:xfrm>
              <a:off x="851074" y="5695446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kstvak 9"/>
          <p:cNvSpPr txBox="1"/>
          <p:nvPr/>
        </p:nvSpPr>
        <p:spPr>
          <a:xfrm>
            <a:off x="1306126" y="5633420"/>
            <a:ext cx="3613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250 000 cm =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090660" y="5633420"/>
            <a:ext cx="1237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250 000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159615" y="5636058"/>
            <a:ext cx="713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4695060" y="5636058"/>
            <a:ext cx="713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5243092" y="5633420"/>
            <a:ext cx="713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5750479" y="5637925"/>
            <a:ext cx="713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99" name="Tekstvak 98"/>
          <p:cNvSpPr txBox="1"/>
          <p:nvPr/>
        </p:nvSpPr>
        <p:spPr>
          <a:xfrm>
            <a:off x="6285637" y="5637925"/>
            <a:ext cx="7133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 10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850257" y="5640055"/>
            <a:ext cx="491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100" name="Tekstvak 99"/>
          <p:cNvSpPr txBox="1"/>
          <p:nvPr/>
        </p:nvSpPr>
        <p:spPr>
          <a:xfrm>
            <a:off x="7115745" y="562466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2,5 km</a:t>
            </a:r>
          </a:p>
        </p:txBody>
      </p:sp>
      <p:sp>
        <p:nvSpPr>
          <p:cNvPr id="101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3" name="Straight Arrow Connector 102"/>
          <p:cNvCxnSpPr/>
          <p:nvPr/>
        </p:nvCxnSpPr>
        <p:spPr>
          <a:xfrm flipH="1">
            <a:off x="4615288" y="4700620"/>
            <a:ext cx="1608901" cy="980573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205372" y="4718974"/>
            <a:ext cx="96654" cy="962219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97" idx="0"/>
          </p:cNvCxnSpPr>
          <p:nvPr/>
        </p:nvCxnSpPr>
        <p:spPr>
          <a:xfrm>
            <a:off x="4042160" y="4712194"/>
            <a:ext cx="1557586" cy="921226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8" idx="0"/>
          </p:cNvCxnSpPr>
          <p:nvPr/>
        </p:nvCxnSpPr>
        <p:spPr>
          <a:xfrm>
            <a:off x="2730067" y="4705749"/>
            <a:ext cx="3377066" cy="932176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endCxn id="99" idx="0"/>
          </p:cNvCxnSpPr>
          <p:nvPr/>
        </p:nvCxnSpPr>
        <p:spPr>
          <a:xfrm>
            <a:off x="1504485" y="4652317"/>
            <a:ext cx="5137806" cy="985608"/>
          </a:xfrm>
          <a:prstGeom prst="straightConnector1">
            <a:avLst/>
          </a:prstGeom>
          <a:ln w="254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116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96" grpId="0"/>
      <p:bldP spid="97" grpId="0"/>
      <p:bldP spid="98" grpId="0"/>
      <p:bldP spid="99" grpId="0"/>
      <p:bldP spid="13" grpId="0"/>
      <p:bldP spid="100" grpId="0"/>
      <p:bldP spid="101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147</TotalTime>
  <Words>213</Words>
  <Application>Microsoft Office PowerPoint</Application>
  <PresentationFormat>Diavoorstelling (4:3)</PresentationFormat>
  <Paragraphs>113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12</cp:revision>
  <dcterms:created xsi:type="dcterms:W3CDTF">2015-01-18T17:49:43Z</dcterms:created>
  <dcterms:modified xsi:type="dcterms:W3CDTF">2018-09-18T09:46:00Z</dcterms:modified>
</cp:coreProperties>
</file>