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322" r:id="rId2"/>
    <p:sldId id="327" r:id="rId3"/>
    <p:sldId id="328" r:id="rId4"/>
    <p:sldId id="329" r:id="rId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" initials="T" lastIdx="1" clrIdx="0"/>
  <p:cmAuthor id="1" name="T.H. Nijbroek" initials="N" lastIdx="1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000"/>
    <a:srgbClr val="00FF00"/>
    <a:srgbClr val="FFFF00"/>
    <a:srgbClr val="66CCFF"/>
    <a:srgbClr val="D60093"/>
    <a:srgbClr val="0099FF"/>
    <a:srgbClr val="00FFFF"/>
    <a:srgbClr val="CC99FF"/>
    <a:srgbClr val="DEBDFF"/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185EF1-6616-40F4-833D-99CADC756D22}" v="22" dt="2018-09-18T09:45:52.27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Geen stijl, gee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0" autoAdjust="0"/>
    <p:restoredTop sz="97133" autoAdjust="0"/>
  </p:normalViewPr>
  <p:slideViewPr>
    <p:cSldViewPr snapToObjects="1">
      <p:cViewPr varScale="1">
        <p:scale>
          <a:sx n="68" d="100"/>
          <a:sy n="68" d="100"/>
        </p:scale>
        <p:origin x="142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uuk Mennen" userId="e8da6a4e-8fc9-4e27-9348-3a94ae635dab" providerId="ADAL" clId="{8D185EF1-6616-40F4-833D-99CADC756D22}"/>
    <pc:docChg chg="modSld">
      <pc:chgData name="Luuk Mennen" userId="e8da6a4e-8fc9-4e27-9348-3a94ae635dab" providerId="ADAL" clId="{8D185EF1-6616-40F4-833D-99CADC756D22}" dt="2018-09-18T09:45:52.270" v="21" actId="20577"/>
      <pc:docMkLst>
        <pc:docMk/>
      </pc:docMkLst>
      <pc:sldChg chg="modSp">
        <pc:chgData name="Luuk Mennen" userId="e8da6a4e-8fc9-4e27-9348-3a94ae635dab" providerId="ADAL" clId="{8D185EF1-6616-40F4-833D-99CADC756D22}" dt="2018-09-18T09:45:52.270" v="21" actId="20577"/>
        <pc:sldMkLst>
          <pc:docMk/>
          <pc:sldMk cId="0" sldId="322"/>
        </pc:sldMkLst>
        <pc:spChg chg="mod">
          <ac:chgData name="Luuk Mennen" userId="e8da6a4e-8fc9-4e27-9348-3a94ae635dab" providerId="ADAL" clId="{8D185EF1-6616-40F4-833D-99CADC756D22}" dt="2018-09-18T09:45:52.270" v="21" actId="20577"/>
          <ac:spMkLst>
            <pc:docMk/>
            <pc:sldMk cId="0" sldId="322"/>
            <ac:spMk id="2050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Klik om de opmaakprofielen van de modeltekst te bewerken</a:t>
            </a:r>
          </a:p>
          <a:p>
            <a:pPr lvl="1"/>
            <a:r>
              <a:rPr lang="nl-NL" noProof="0"/>
              <a:t>Tweede niveau</a:t>
            </a:r>
          </a:p>
          <a:p>
            <a:pPr lvl="2"/>
            <a:r>
              <a:rPr lang="nl-NL" noProof="0"/>
              <a:t>Derde niveau</a:t>
            </a:r>
          </a:p>
          <a:p>
            <a:pPr lvl="3"/>
            <a:r>
              <a:rPr lang="nl-NL" noProof="0"/>
              <a:t>Vierde niveau</a:t>
            </a:r>
          </a:p>
          <a:p>
            <a:pPr lvl="4"/>
            <a:r>
              <a:rPr lang="nl-NL" noProof="0"/>
              <a:t>Vijfde niveau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67595DC7-3F28-4B14-A17E-4C9311BF159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70003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710566C7-8CDC-47FA-BE1E-65423A37F256}" type="slidenum">
              <a:rPr lang="nl-NL" smtClean="0"/>
              <a:pPr eaLnBrk="1" hangingPunct="1"/>
              <a:t>1</a:t>
            </a:fld>
            <a:endParaRPr lang="nl-NL"/>
          </a:p>
        </p:txBody>
      </p:sp>
      <p:sp>
        <p:nvSpPr>
          <p:cNvPr id="5123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B01C9BF-7A4D-4F29-A0EA-5BF064311FBC}" type="slidenum">
              <a:rPr lang="nl-NL" sz="1200">
                <a:ea typeface="MS PGothic" pitchFamily="34" charset="-128"/>
              </a:rPr>
              <a:pPr algn="r" eaLnBrk="1" hangingPunct="1"/>
              <a:t>1</a:t>
            </a:fld>
            <a:endParaRPr lang="nl-NL" sz="1200">
              <a:ea typeface="MS PGothic" pitchFamily="34" charset="-128"/>
            </a:endParaRPr>
          </a:p>
        </p:txBody>
      </p:sp>
      <p:sp>
        <p:nvSpPr>
          <p:cNvPr id="5124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5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dirty="0">
              <a:latin typeface="Arial" pitchFamily="34" charset="0"/>
            </a:endParaRPr>
          </a:p>
        </p:txBody>
      </p:sp>
      <p:sp>
        <p:nvSpPr>
          <p:cNvPr id="5126" name="Tijdelijke aanduiding voor dianumm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38ADDE-9C6C-4A0D-A84C-DB912C0EEC06}" type="slidenum">
              <a:rPr lang="nl-NL" sz="1200" b="1">
                <a:ea typeface="MS PGothic" pitchFamily="34" charset="-128"/>
              </a:rPr>
              <a:pPr algn="r" eaLnBrk="1" hangingPunct="1"/>
              <a:t>1</a:t>
            </a:fld>
            <a:endParaRPr lang="nl-NL" sz="1200" b="1"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025144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jdelijke aanduiding voor dia-afbeelding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6147" name="Tijdelijke aanduiding voor notiti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nl-NL" dirty="0">
              <a:latin typeface="Arial" pitchFamily="34" charset="0"/>
            </a:endParaRPr>
          </a:p>
        </p:txBody>
      </p:sp>
      <p:sp>
        <p:nvSpPr>
          <p:cNvPr id="6148" name="Tijdelijke aanduiding voor dianumm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fld id="{D011CACC-8ECB-475C-93FD-47445FD30D35}" type="slidenum">
              <a:rPr lang="nl-NL" smtClean="0"/>
              <a:pPr eaLnBrk="1" hangingPunct="1"/>
              <a:t>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61090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/>
              <a:t>Klik om het opmaakprofiel van de modelondertitel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C912C65-7722-4A8C-A5CC-10F4CEEC6D2B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3880122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nl-NL" noProof="0"/>
              <a:t>Klik op het pictogram als u een afbeelding wilt toevoegen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090102-B343-4C86-A674-05614566CC5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874875"/>
      </p:ext>
    </p:extLst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22ADC7-7322-4D80-81BA-11C5CC3B95AC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46112139"/>
      </p:ext>
    </p:extLst>
  </p:cSld>
  <p:clrMapOvr>
    <a:masterClrMapping/>
  </p:clrMapOvr>
  <p:transition spd="slow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E36EF7-BA07-4578-B274-6555CCD735DE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50877314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angepaste indel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80BA6D8-ACC9-4ACD-8091-14EFCD67E68D}" type="slidenum">
              <a:rPr lang="nl-NL" smtClean="0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82895099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60E4955-A0C5-4819-AE89-1A54D0038146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96098484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69A805-A37B-43FE-AC1E-1EE90B4F70B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35072980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CAC07B-20F8-4AE5-B1FF-AD7A1E0601A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957689599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A42694-5EEE-4602-9D8B-5CC57A7B586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785750"/>
      </p:ext>
    </p:extLst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1A75D-B980-4646-A087-8E0A5ACA2954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70021988"/>
      </p:ext>
    </p:extLst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8D6954-F7EF-407E-B5F9-1403C34F9010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07550215"/>
      </p:ext>
    </p:extLst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B413D2-F27A-445D-BB24-94F15CF31AD7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85998861"/>
      </p:ext>
    </p:extLst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het opmaakprofiel te bewerken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/>
              <a:t>Klik om de opmaakprofielen van de modeltekst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endParaRPr lang="nl-NL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  <a:cs typeface="+mn-cs"/>
              </a:defRPr>
            </a:lvl1pPr>
          </a:lstStyle>
          <a:p>
            <a:pPr>
              <a:defRPr/>
            </a:pPr>
            <a:fld id="{980BA6D8-ACC9-4ACD-8091-14EFCD67E68D}" type="slidenum">
              <a:rPr lang="nl-NL"/>
              <a:pPr>
                <a:defRPr/>
              </a:pPr>
              <a:t>‹nr.›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spd="slow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/>
          <p:cNvSpPr>
            <a:spLocks noChangeArrowheads="1"/>
          </p:cNvSpPr>
          <p:nvPr/>
        </p:nvSpPr>
        <p:spPr bwMode="auto">
          <a:xfrm>
            <a:off x="3923928" y="3954461"/>
            <a:ext cx="3744416" cy="13467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/>
          <a:lstStyle/>
          <a:p>
            <a:pPr defTabSz="906463" eaLnBrk="0" hangingPunct="0">
              <a:lnSpc>
                <a:spcPct val="110000"/>
              </a:lnSpc>
            </a:pPr>
            <a:r>
              <a:rPr lang="nl-NL" sz="2400" dirty="0">
                <a:latin typeface="+mn-lt"/>
              </a:rPr>
              <a:t>Eenheden van lengte</a:t>
            </a:r>
          </a:p>
          <a:p>
            <a:pPr defTabSz="906463" eaLnBrk="0" hangingPunct="0">
              <a:lnSpc>
                <a:spcPct val="110000"/>
              </a:lnSpc>
            </a:pPr>
            <a:r>
              <a:rPr lang="nl-NL" sz="2400" b="1" dirty="0">
                <a:solidFill>
                  <a:srgbClr val="D60093"/>
                </a:solidFill>
                <a:latin typeface="+mn-lt"/>
              </a:rPr>
              <a:t>Lengte-eenheden</a:t>
            </a:r>
            <a:endParaRPr lang="nl-NL" sz="2400" b="1" dirty="0">
              <a:solidFill>
                <a:srgbClr val="D60093"/>
              </a:solidFill>
              <a:latin typeface="Arial Black" pitchFamily="34" charset="0"/>
            </a:endParaRPr>
          </a:p>
          <a:p>
            <a:pPr defTabSz="906463" eaLnBrk="0" hangingPunct="0">
              <a:lnSpc>
                <a:spcPct val="110000"/>
              </a:lnSpc>
            </a:pPr>
            <a:endParaRPr lang="nl-NL" sz="2400" dirty="0"/>
          </a:p>
        </p:txBody>
      </p:sp>
    </p:spTree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oordhoff"/>
          <p:cNvSpPr txBox="1"/>
          <p:nvPr/>
        </p:nvSpPr>
        <p:spPr>
          <a:xfrm>
            <a:off x="3851920" y="6489300"/>
            <a:ext cx="1951625" cy="276999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2" name="Bedek: Noordhoff"/>
          <p:cNvSpPr/>
          <p:nvPr/>
        </p:nvSpPr>
        <p:spPr>
          <a:xfrm>
            <a:off x="3851920" y="6544251"/>
            <a:ext cx="1800200" cy="20233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3075" name="Tekstvak 739"/>
          <p:cNvSpPr txBox="1">
            <a:spLocks noChangeArrowheads="1"/>
          </p:cNvSpPr>
          <p:nvPr/>
        </p:nvSpPr>
        <p:spPr bwMode="auto">
          <a:xfrm>
            <a:off x="378768" y="95250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Lengte-eenheden</a:t>
            </a:r>
          </a:p>
        </p:txBody>
      </p:sp>
      <p:sp>
        <p:nvSpPr>
          <p:cNvPr id="5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108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09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0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  <p:sp>
        <p:nvSpPr>
          <p:cNvPr id="3" name="Tekstvak 2"/>
          <p:cNvSpPr txBox="1"/>
          <p:nvPr/>
        </p:nvSpPr>
        <p:spPr>
          <a:xfrm>
            <a:off x="378768" y="908720"/>
            <a:ext cx="439248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b="1" dirty="0"/>
              <a:t>Lengte</a:t>
            </a:r>
            <a:r>
              <a:rPr lang="nl-NL" sz="2200" dirty="0"/>
              <a:t> is een </a:t>
            </a:r>
            <a:r>
              <a:rPr lang="nl-NL" sz="2200" b="1" dirty="0"/>
              <a:t>grootheid</a:t>
            </a:r>
            <a:r>
              <a:rPr lang="nl-NL" sz="2200" dirty="0"/>
              <a:t>.</a:t>
            </a:r>
            <a:endParaRPr lang="nl-NL" sz="2200" b="1" dirty="0"/>
          </a:p>
        </p:txBody>
      </p:sp>
      <p:sp>
        <p:nvSpPr>
          <p:cNvPr id="6" name="Tekstvak 5"/>
          <p:cNvSpPr txBox="1"/>
          <p:nvPr/>
        </p:nvSpPr>
        <p:spPr>
          <a:xfrm>
            <a:off x="378767" y="1333534"/>
            <a:ext cx="876523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Bij het meten van lengtes kun je verschillende </a:t>
            </a:r>
            <a:r>
              <a:rPr lang="nl-NL" sz="2200" b="1" dirty="0"/>
              <a:t>eenheden</a:t>
            </a:r>
            <a:r>
              <a:rPr lang="nl-NL" sz="2200" dirty="0"/>
              <a:t> gebruiken.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378767" y="1960301"/>
            <a:ext cx="396784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Eenheden van lengtes zijn: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378767" y="2395406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kilometer</a:t>
            </a:r>
          </a:p>
        </p:txBody>
      </p:sp>
      <p:sp>
        <p:nvSpPr>
          <p:cNvPr id="9" name="Tekstvak 8"/>
          <p:cNvSpPr txBox="1"/>
          <p:nvPr/>
        </p:nvSpPr>
        <p:spPr>
          <a:xfrm>
            <a:off x="2625213" y="2395406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km</a:t>
            </a:r>
          </a:p>
        </p:txBody>
      </p:sp>
      <p:sp>
        <p:nvSpPr>
          <p:cNvPr id="19" name="Tekstvak 18"/>
          <p:cNvSpPr txBox="1"/>
          <p:nvPr/>
        </p:nvSpPr>
        <p:spPr>
          <a:xfrm>
            <a:off x="378767" y="2814801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hectometer</a:t>
            </a:r>
          </a:p>
        </p:txBody>
      </p:sp>
      <p:sp>
        <p:nvSpPr>
          <p:cNvPr id="20" name="Tekstvak 19"/>
          <p:cNvSpPr txBox="1"/>
          <p:nvPr/>
        </p:nvSpPr>
        <p:spPr>
          <a:xfrm>
            <a:off x="2611015" y="2814800"/>
            <a:ext cx="64807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hm</a:t>
            </a:r>
          </a:p>
        </p:txBody>
      </p:sp>
      <p:sp>
        <p:nvSpPr>
          <p:cNvPr id="21" name="Tekstvak 20"/>
          <p:cNvSpPr txBox="1"/>
          <p:nvPr/>
        </p:nvSpPr>
        <p:spPr>
          <a:xfrm>
            <a:off x="378767" y="3251757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decameter</a:t>
            </a:r>
          </a:p>
        </p:txBody>
      </p:sp>
      <p:sp>
        <p:nvSpPr>
          <p:cNvPr id="22" name="Tekstvak 21"/>
          <p:cNvSpPr txBox="1"/>
          <p:nvPr/>
        </p:nvSpPr>
        <p:spPr>
          <a:xfrm>
            <a:off x="2611014" y="3245688"/>
            <a:ext cx="8088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dam</a:t>
            </a:r>
          </a:p>
        </p:txBody>
      </p:sp>
      <p:sp>
        <p:nvSpPr>
          <p:cNvPr id="23" name="Tekstvak 22"/>
          <p:cNvSpPr txBox="1"/>
          <p:nvPr/>
        </p:nvSpPr>
        <p:spPr>
          <a:xfrm>
            <a:off x="378765" y="3665081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meter</a:t>
            </a:r>
          </a:p>
        </p:txBody>
      </p:sp>
      <p:sp>
        <p:nvSpPr>
          <p:cNvPr id="24" name="Tekstvak 23"/>
          <p:cNvSpPr txBox="1"/>
          <p:nvPr/>
        </p:nvSpPr>
        <p:spPr>
          <a:xfrm>
            <a:off x="2611015" y="3613531"/>
            <a:ext cx="8088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m</a:t>
            </a:r>
          </a:p>
        </p:txBody>
      </p:sp>
      <p:sp>
        <p:nvSpPr>
          <p:cNvPr id="25" name="Tekstvak 24"/>
          <p:cNvSpPr txBox="1"/>
          <p:nvPr/>
        </p:nvSpPr>
        <p:spPr>
          <a:xfrm>
            <a:off x="379114" y="4052434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decimeter</a:t>
            </a:r>
          </a:p>
        </p:txBody>
      </p:sp>
      <p:sp>
        <p:nvSpPr>
          <p:cNvPr id="26" name="Tekstvak 25"/>
          <p:cNvSpPr txBox="1"/>
          <p:nvPr/>
        </p:nvSpPr>
        <p:spPr>
          <a:xfrm>
            <a:off x="2627914" y="4052434"/>
            <a:ext cx="8088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dm</a:t>
            </a:r>
          </a:p>
        </p:txBody>
      </p:sp>
      <p:sp>
        <p:nvSpPr>
          <p:cNvPr id="27" name="Tekstvak 26"/>
          <p:cNvSpPr txBox="1"/>
          <p:nvPr/>
        </p:nvSpPr>
        <p:spPr>
          <a:xfrm>
            <a:off x="379917" y="4452319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centimeter</a:t>
            </a:r>
          </a:p>
        </p:txBody>
      </p:sp>
      <p:sp>
        <p:nvSpPr>
          <p:cNvPr id="28" name="Tekstvak 27"/>
          <p:cNvSpPr txBox="1"/>
          <p:nvPr/>
        </p:nvSpPr>
        <p:spPr>
          <a:xfrm>
            <a:off x="2627914" y="4452318"/>
            <a:ext cx="8088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cm</a:t>
            </a:r>
          </a:p>
        </p:txBody>
      </p:sp>
      <p:sp>
        <p:nvSpPr>
          <p:cNvPr id="29" name="Tekstvak 28"/>
          <p:cNvSpPr txBox="1"/>
          <p:nvPr/>
        </p:nvSpPr>
        <p:spPr>
          <a:xfrm>
            <a:off x="377216" y="4860220"/>
            <a:ext cx="223224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millimeter</a:t>
            </a:r>
          </a:p>
        </p:txBody>
      </p:sp>
      <p:sp>
        <p:nvSpPr>
          <p:cNvPr id="30" name="Tekstvak 29"/>
          <p:cNvSpPr txBox="1"/>
          <p:nvPr/>
        </p:nvSpPr>
        <p:spPr>
          <a:xfrm>
            <a:off x="2625213" y="4859180"/>
            <a:ext cx="8088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mm</a:t>
            </a:r>
          </a:p>
        </p:txBody>
      </p:sp>
      <p:sp>
        <p:nvSpPr>
          <p:cNvPr id="10" name="Tekstvak 9"/>
          <p:cNvSpPr txBox="1"/>
          <p:nvPr/>
        </p:nvSpPr>
        <p:spPr>
          <a:xfrm>
            <a:off x="3864266" y="2396877"/>
            <a:ext cx="2088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>
                <a:solidFill>
                  <a:srgbClr val="00B050"/>
                </a:solidFill>
              </a:rPr>
              <a:t>kilo = 1000</a:t>
            </a:r>
          </a:p>
        </p:txBody>
      </p:sp>
      <p:sp>
        <p:nvSpPr>
          <p:cNvPr id="32" name="Tekstvak 31"/>
          <p:cNvSpPr txBox="1"/>
          <p:nvPr/>
        </p:nvSpPr>
        <p:spPr>
          <a:xfrm>
            <a:off x="3864266" y="2820870"/>
            <a:ext cx="2088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>
                <a:solidFill>
                  <a:srgbClr val="00B050"/>
                </a:solidFill>
              </a:rPr>
              <a:t>hecto</a:t>
            </a:r>
            <a:r>
              <a:rPr lang="nl-NL" sz="2200" dirty="0">
                <a:solidFill>
                  <a:srgbClr val="00B050"/>
                </a:solidFill>
              </a:rPr>
              <a:t> = 100</a:t>
            </a:r>
          </a:p>
        </p:txBody>
      </p:sp>
      <p:sp>
        <p:nvSpPr>
          <p:cNvPr id="33" name="Tekstvak 32"/>
          <p:cNvSpPr txBox="1"/>
          <p:nvPr/>
        </p:nvSpPr>
        <p:spPr>
          <a:xfrm>
            <a:off x="3864266" y="3253020"/>
            <a:ext cx="20882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 err="1">
                <a:solidFill>
                  <a:srgbClr val="00B050"/>
                </a:solidFill>
              </a:rPr>
              <a:t>deca</a:t>
            </a:r>
            <a:r>
              <a:rPr lang="nl-NL" sz="2200" dirty="0">
                <a:solidFill>
                  <a:srgbClr val="00B050"/>
                </a:solidFill>
              </a:rPr>
              <a:t> = 10</a:t>
            </a:r>
          </a:p>
        </p:txBody>
      </p:sp>
      <p:grpSp>
        <p:nvGrpSpPr>
          <p:cNvPr id="18" name="Groep 17"/>
          <p:cNvGrpSpPr/>
          <p:nvPr/>
        </p:nvGrpSpPr>
        <p:grpSpPr>
          <a:xfrm>
            <a:off x="3864266" y="3990877"/>
            <a:ext cx="2088232" cy="553999"/>
            <a:chOff x="3864266" y="3990877"/>
            <a:chExt cx="2088232" cy="553999"/>
          </a:xfrm>
        </p:grpSpPr>
        <p:sp>
          <p:nvSpPr>
            <p:cNvPr id="34" name="Tekstvak 33"/>
            <p:cNvSpPr txBox="1"/>
            <p:nvPr/>
          </p:nvSpPr>
          <p:spPr>
            <a:xfrm>
              <a:off x="3864266" y="4052434"/>
              <a:ext cx="208823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 err="1">
                  <a:solidFill>
                    <a:srgbClr val="00B050"/>
                  </a:solidFill>
                </a:rPr>
                <a:t>deci</a:t>
              </a:r>
              <a:r>
                <a:rPr lang="nl-NL" sz="2200" dirty="0">
                  <a:solidFill>
                    <a:srgbClr val="00B050"/>
                  </a:solidFill>
                </a:rPr>
                <a:t> = </a:t>
              </a:r>
            </a:p>
          </p:txBody>
        </p:sp>
        <p:grpSp>
          <p:nvGrpSpPr>
            <p:cNvPr id="17" name="Groep 16"/>
            <p:cNvGrpSpPr/>
            <p:nvPr/>
          </p:nvGrpSpPr>
          <p:grpSpPr>
            <a:xfrm>
              <a:off x="4674356" y="3990877"/>
              <a:ext cx="468052" cy="553999"/>
              <a:chOff x="4752020" y="3960100"/>
              <a:chExt cx="468052" cy="553999"/>
            </a:xfrm>
          </p:grpSpPr>
          <p:sp>
            <p:nvSpPr>
              <p:cNvPr id="11" name="Tekstvak 10"/>
              <p:cNvSpPr txBox="1"/>
              <p:nvPr/>
            </p:nvSpPr>
            <p:spPr>
              <a:xfrm>
                <a:off x="4752020" y="3960100"/>
                <a:ext cx="4680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400" dirty="0">
                    <a:solidFill>
                      <a:srgbClr val="00B050"/>
                    </a:solidFill>
                  </a:rPr>
                  <a:t>1</a:t>
                </a:r>
              </a:p>
            </p:txBody>
          </p:sp>
          <p:sp>
            <p:nvSpPr>
              <p:cNvPr id="36" name="Tekstvak 35"/>
              <p:cNvSpPr txBox="1"/>
              <p:nvPr/>
            </p:nvSpPr>
            <p:spPr>
              <a:xfrm>
                <a:off x="4752020" y="4206322"/>
                <a:ext cx="468052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400" dirty="0">
                    <a:solidFill>
                      <a:srgbClr val="00B050"/>
                    </a:solidFill>
                  </a:rPr>
                  <a:t>10</a:t>
                </a:r>
              </a:p>
            </p:txBody>
          </p:sp>
          <p:cxnSp>
            <p:nvCxnSpPr>
              <p:cNvPr id="15" name="Rechte verbindingslijn 14"/>
              <p:cNvCxnSpPr/>
              <p:nvPr/>
            </p:nvCxnSpPr>
            <p:spPr>
              <a:xfrm>
                <a:off x="4860032" y="4221756"/>
                <a:ext cx="252028" cy="1040"/>
              </a:xfrm>
              <a:prstGeom prst="line">
                <a:avLst/>
              </a:prstGeom>
              <a:ln w="25400">
                <a:solidFill>
                  <a:srgbClr val="00B05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44" name="Groep 43"/>
          <p:cNvGrpSpPr/>
          <p:nvPr/>
        </p:nvGrpSpPr>
        <p:grpSpPr>
          <a:xfrm>
            <a:off x="3851920" y="4406421"/>
            <a:ext cx="2088232" cy="553999"/>
            <a:chOff x="3864266" y="4007799"/>
            <a:chExt cx="2088232" cy="553999"/>
          </a:xfrm>
        </p:grpSpPr>
        <p:sp>
          <p:nvSpPr>
            <p:cNvPr id="45" name="Tekstvak 44"/>
            <p:cNvSpPr txBox="1"/>
            <p:nvPr/>
          </p:nvSpPr>
          <p:spPr>
            <a:xfrm>
              <a:off x="3864266" y="4052434"/>
              <a:ext cx="208823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 err="1">
                  <a:solidFill>
                    <a:srgbClr val="00B050"/>
                  </a:solidFill>
                </a:rPr>
                <a:t>centi</a:t>
              </a:r>
              <a:r>
                <a:rPr lang="nl-NL" sz="2200" dirty="0">
                  <a:solidFill>
                    <a:srgbClr val="00B050"/>
                  </a:solidFill>
                </a:rPr>
                <a:t> = </a:t>
              </a:r>
            </a:p>
          </p:txBody>
        </p:sp>
        <p:grpSp>
          <p:nvGrpSpPr>
            <p:cNvPr id="46" name="Groep 45"/>
            <p:cNvGrpSpPr/>
            <p:nvPr/>
          </p:nvGrpSpPr>
          <p:grpSpPr>
            <a:xfrm>
              <a:off x="4780706" y="4007799"/>
              <a:ext cx="523720" cy="553999"/>
              <a:chOff x="4858370" y="3977022"/>
              <a:chExt cx="523720" cy="553999"/>
            </a:xfrm>
          </p:grpSpPr>
          <p:sp>
            <p:nvSpPr>
              <p:cNvPr id="47" name="Tekstvak 46"/>
              <p:cNvSpPr txBox="1"/>
              <p:nvPr/>
            </p:nvSpPr>
            <p:spPr>
              <a:xfrm>
                <a:off x="4858370" y="3977022"/>
                <a:ext cx="52372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400" dirty="0">
                    <a:solidFill>
                      <a:srgbClr val="00B050"/>
                    </a:solidFill>
                  </a:rPr>
                  <a:t>1</a:t>
                </a:r>
              </a:p>
            </p:txBody>
          </p:sp>
          <p:sp>
            <p:nvSpPr>
              <p:cNvPr id="48" name="Tekstvak 47"/>
              <p:cNvSpPr txBox="1"/>
              <p:nvPr/>
            </p:nvSpPr>
            <p:spPr>
              <a:xfrm>
                <a:off x="4858370" y="4223244"/>
                <a:ext cx="52372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400" dirty="0">
                    <a:solidFill>
                      <a:srgbClr val="00B050"/>
                    </a:solidFill>
                  </a:rPr>
                  <a:t>100</a:t>
                </a:r>
              </a:p>
            </p:txBody>
          </p:sp>
          <p:cxnSp>
            <p:nvCxnSpPr>
              <p:cNvPr id="49" name="Rechte verbindingslijn 48"/>
              <p:cNvCxnSpPr/>
              <p:nvPr/>
            </p:nvCxnSpPr>
            <p:spPr>
              <a:xfrm>
                <a:off x="4966382" y="4238678"/>
                <a:ext cx="343700" cy="1040"/>
              </a:xfrm>
              <a:prstGeom prst="line">
                <a:avLst/>
              </a:prstGeom>
              <a:ln w="25400">
                <a:solidFill>
                  <a:srgbClr val="00B05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51" name="Groep 50"/>
          <p:cNvGrpSpPr/>
          <p:nvPr/>
        </p:nvGrpSpPr>
        <p:grpSpPr>
          <a:xfrm>
            <a:off x="3851920" y="4803450"/>
            <a:ext cx="2088232" cy="553999"/>
            <a:chOff x="3864266" y="3990877"/>
            <a:chExt cx="2088232" cy="553999"/>
          </a:xfrm>
        </p:grpSpPr>
        <p:sp>
          <p:nvSpPr>
            <p:cNvPr id="52" name="Tekstvak 51"/>
            <p:cNvSpPr txBox="1"/>
            <p:nvPr/>
          </p:nvSpPr>
          <p:spPr>
            <a:xfrm>
              <a:off x="3864266" y="4052434"/>
              <a:ext cx="208823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 err="1">
                  <a:solidFill>
                    <a:srgbClr val="00B050"/>
                  </a:solidFill>
                </a:rPr>
                <a:t>milli</a:t>
              </a:r>
              <a:r>
                <a:rPr lang="nl-NL" sz="2200" dirty="0">
                  <a:solidFill>
                    <a:srgbClr val="00B050"/>
                  </a:solidFill>
                </a:rPr>
                <a:t> = </a:t>
              </a:r>
            </a:p>
          </p:txBody>
        </p:sp>
        <p:grpSp>
          <p:nvGrpSpPr>
            <p:cNvPr id="53" name="Groep 52"/>
            <p:cNvGrpSpPr/>
            <p:nvPr/>
          </p:nvGrpSpPr>
          <p:grpSpPr>
            <a:xfrm>
              <a:off x="4674356" y="3990877"/>
              <a:ext cx="630070" cy="553999"/>
              <a:chOff x="4752020" y="3960100"/>
              <a:chExt cx="630070" cy="553999"/>
            </a:xfrm>
          </p:grpSpPr>
          <p:sp>
            <p:nvSpPr>
              <p:cNvPr id="54" name="Tekstvak 53"/>
              <p:cNvSpPr txBox="1"/>
              <p:nvPr/>
            </p:nvSpPr>
            <p:spPr>
              <a:xfrm>
                <a:off x="4752020" y="3960100"/>
                <a:ext cx="63007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400" dirty="0">
                    <a:solidFill>
                      <a:srgbClr val="00B050"/>
                    </a:solidFill>
                  </a:rPr>
                  <a:t>1</a:t>
                </a:r>
              </a:p>
            </p:txBody>
          </p:sp>
          <p:sp>
            <p:nvSpPr>
              <p:cNvPr id="55" name="Tekstvak 54"/>
              <p:cNvSpPr txBox="1"/>
              <p:nvPr/>
            </p:nvSpPr>
            <p:spPr>
              <a:xfrm>
                <a:off x="4752020" y="4206322"/>
                <a:ext cx="630070" cy="3077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1400" dirty="0">
                    <a:solidFill>
                      <a:srgbClr val="00B050"/>
                    </a:solidFill>
                  </a:rPr>
                  <a:t>1000</a:t>
                </a:r>
              </a:p>
            </p:txBody>
          </p:sp>
          <p:cxnSp>
            <p:nvCxnSpPr>
              <p:cNvPr id="56" name="Rechte verbindingslijn 55"/>
              <p:cNvCxnSpPr/>
              <p:nvPr/>
            </p:nvCxnSpPr>
            <p:spPr>
              <a:xfrm>
                <a:off x="4860032" y="4221756"/>
                <a:ext cx="450050" cy="0"/>
              </a:xfrm>
              <a:prstGeom prst="line">
                <a:avLst/>
              </a:prstGeom>
              <a:ln w="25400">
                <a:solidFill>
                  <a:srgbClr val="00B05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7" name="Afbeelding 3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52120" y="1980843"/>
            <a:ext cx="3253145" cy="20003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322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6" grpId="0"/>
      <p:bldP spid="7" grpId="0"/>
      <p:bldP spid="8" grpId="0"/>
      <p:bldP spid="9" grpId="0"/>
      <p:bldP spid="19" grpId="0"/>
      <p:bldP spid="20" grpId="0"/>
      <p:bldP spid="21" grpId="0"/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10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377518" y="1428457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49467" y="127177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Lengte-eenheden</a:t>
            </a: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0" name="Rectangle 4"/>
          <p:cNvSpPr/>
          <p:nvPr/>
        </p:nvSpPr>
        <p:spPr>
          <a:xfrm>
            <a:off x="7449642" y="156804"/>
            <a:ext cx="1295547" cy="461665"/>
          </a:xfrm>
          <a:prstGeom prst="rect">
            <a:avLst/>
          </a:prstGeom>
          <a:ln>
            <a:solidFill>
              <a:srgbClr val="D60093"/>
            </a:solidFill>
          </a:ln>
        </p:spPr>
        <p:txBody>
          <a:bodyPr wrap="none">
            <a:spAutoFit/>
          </a:bodyPr>
          <a:lstStyle/>
          <a:p>
            <a:r>
              <a:rPr lang="nl-NL" sz="2400" b="1" dirty="0">
                <a:solidFill>
                  <a:srgbClr val="D60093"/>
                </a:solidFill>
                <a:latin typeface="Eurostile"/>
              </a:rPr>
              <a:t>Theorie</a:t>
            </a:r>
            <a:endParaRPr lang="nl-NL" sz="2400" dirty="0"/>
          </a:p>
        </p:txBody>
      </p:sp>
      <p:grpSp>
        <p:nvGrpSpPr>
          <p:cNvPr id="4" name="Groep 3"/>
          <p:cNvGrpSpPr/>
          <p:nvPr/>
        </p:nvGrpSpPr>
        <p:grpSpPr>
          <a:xfrm>
            <a:off x="453038" y="3759882"/>
            <a:ext cx="3059555" cy="2895701"/>
            <a:chOff x="377216" y="2395406"/>
            <a:chExt cx="3059555" cy="2895701"/>
          </a:xfrm>
        </p:grpSpPr>
        <p:sp>
          <p:nvSpPr>
            <p:cNvPr id="11" name="Tekstvak 10"/>
            <p:cNvSpPr txBox="1"/>
            <p:nvPr/>
          </p:nvSpPr>
          <p:spPr>
            <a:xfrm>
              <a:off x="378767" y="2395406"/>
              <a:ext cx="223224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kilometer</a:t>
              </a:r>
            </a:p>
          </p:txBody>
        </p:sp>
        <p:sp>
          <p:nvSpPr>
            <p:cNvPr id="12" name="Tekstvak 11"/>
            <p:cNvSpPr txBox="1"/>
            <p:nvPr/>
          </p:nvSpPr>
          <p:spPr>
            <a:xfrm>
              <a:off x="2575012" y="2395406"/>
              <a:ext cx="64807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km</a:t>
              </a:r>
            </a:p>
          </p:txBody>
        </p:sp>
        <p:sp>
          <p:nvSpPr>
            <p:cNvPr id="13" name="Tekstvak 12"/>
            <p:cNvSpPr txBox="1"/>
            <p:nvPr/>
          </p:nvSpPr>
          <p:spPr>
            <a:xfrm>
              <a:off x="378767" y="2814801"/>
              <a:ext cx="223224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hectometer</a:t>
              </a:r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2611015" y="2814800"/>
              <a:ext cx="648072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hm</a:t>
              </a:r>
            </a:p>
          </p:txBody>
        </p:sp>
        <p:sp>
          <p:nvSpPr>
            <p:cNvPr id="15" name="Tekstvak 14"/>
            <p:cNvSpPr txBox="1"/>
            <p:nvPr/>
          </p:nvSpPr>
          <p:spPr>
            <a:xfrm>
              <a:off x="378767" y="3251757"/>
              <a:ext cx="223224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decameter</a:t>
              </a:r>
            </a:p>
          </p:txBody>
        </p:sp>
        <p:sp>
          <p:nvSpPr>
            <p:cNvPr id="16" name="Tekstvak 15"/>
            <p:cNvSpPr txBox="1"/>
            <p:nvPr/>
          </p:nvSpPr>
          <p:spPr>
            <a:xfrm>
              <a:off x="2611014" y="3245688"/>
              <a:ext cx="80885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dam</a:t>
              </a:r>
            </a:p>
          </p:txBody>
        </p:sp>
        <p:sp>
          <p:nvSpPr>
            <p:cNvPr id="17" name="Tekstvak 16"/>
            <p:cNvSpPr txBox="1"/>
            <p:nvPr/>
          </p:nvSpPr>
          <p:spPr>
            <a:xfrm>
              <a:off x="378765" y="3665081"/>
              <a:ext cx="223224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meter</a:t>
              </a:r>
            </a:p>
          </p:txBody>
        </p:sp>
        <p:sp>
          <p:nvSpPr>
            <p:cNvPr id="18" name="Tekstvak 17"/>
            <p:cNvSpPr txBox="1"/>
            <p:nvPr/>
          </p:nvSpPr>
          <p:spPr>
            <a:xfrm>
              <a:off x="2611015" y="3613531"/>
              <a:ext cx="80885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m</a:t>
              </a:r>
            </a:p>
          </p:txBody>
        </p:sp>
        <p:sp>
          <p:nvSpPr>
            <p:cNvPr id="24" name="Tekstvak 23"/>
            <p:cNvSpPr txBox="1"/>
            <p:nvPr/>
          </p:nvSpPr>
          <p:spPr>
            <a:xfrm>
              <a:off x="379114" y="4052434"/>
              <a:ext cx="223224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decimeter</a:t>
              </a:r>
            </a:p>
          </p:txBody>
        </p:sp>
        <p:sp>
          <p:nvSpPr>
            <p:cNvPr id="25" name="Tekstvak 24"/>
            <p:cNvSpPr txBox="1"/>
            <p:nvPr/>
          </p:nvSpPr>
          <p:spPr>
            <a:xfrm>
              <a:off x="2627914" y="4052434"/>
              <a:ext cx="80885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dm</a:t>
              </a:r>
            </a:p>
          </p:txBody>
        </p:sp>
        <p:sp>
          <p:nvSpPr>
            <p:cNvPr id="26" name="Tekstvak 25"/>
            <p:cNvSpPr txBox="1"/>
            <p:nvPr/>
          </p:nvSpPr>
          <p:spPr>
            <a:xfrm>
              <a:off x="379917" y="4452319"/>
              <a:ext cx="223224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centimeter</a:t>
              </a:r>
            </a:p>
          </p:txBody>
        </p:sp>
        <p:sp>
          <p:nvSpPr>
            <p:cNvPr id="27" name="Tekstvak 26"/>
            <p:cNvSpPr txBox="1"/>
            <p:nvPr/>
          </p:nvSpPr>
          <p:spPr>
            <a:xfrm>
              <a:off x="2627914" y="4452318"/>
              <a:ext cx="80885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cm</a:t>
              </a:r>
            </a:p>
          </p:txBody>
        </p:sp>
        <p:sp>
          <p:nvSpPr>
            <p:cNvPr id="28" name="Tekstvak 27"/>
            <p:cNvSpPr txBox="1"/>
            <p:nvPr/>
          </p:nvSpPr>
          <p:spPr>
            <a:xfrm>
              <a:off x="377216" y="4860220"/>
              <a:ext cx="2232248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millimeter</a:t>
              </a:r>
            </a:p>
          </p:txBody>
        </p:sp>
        <p:sp>
          <p:nvSpPr>
            <p:cNvPr id="29" name="Tekstvak 28"/>
            <p:cNvSpPr txBox="1"/>
            <p:nvPr/>
          </p:nvSpPr>
          <p:spPr>
            <a:xfrm>
              <a:off x="2625213" y="4859180"/>
              <a:ext cx="808857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mm</a:t>
              </a:r>
            </a:p>
          </p:txBody>
        </p:sp>
      </p:grpSp>
      <p:grpSp>
        <p:nvGrpSpPr>
          <p:cNvPr id="7" name="Groep 6"/>
          <p:cNvGrpSpPr/>
          <p:nvPr/>
        </p:nvGrpSpPr>
        <p:grpSpPr>
          <a:xfrm>
            <a:off x="611195" y="2207478"/>
            <a:ext cx="847740" cy="804009"/>
            <a:chOff x="971600" y="1211590"/>
            <a:chExt cx="847740" cy="804009"/>
          </a:xfrm>
        </p:grpSpPr>
        <p:sp>
          <p:nvSpPr>
            <p:cNvPr id="5" name="Rechthoek 4"/>
            <p:cNvSpPr/>
            <p:nvPr/>
          </p:nvSpPr>
          <p:spPr>
            <a:xfrm>
              <a:off x="971600" y="1211590"/>
              <a:ext cx="847740" cy="804009"/>
            </a:xfrm>
            <a:prstGeom prst="rect">
              <a:avLst/>
            </a:prstGeom>
            <a:solidFill>
              <a:srgbClr val="00FF00">
                <a:alpha val="4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6" name="Tekstvak 5"/>
            <p:cNvSpPr txBox="1"/>
            <p:nvPr/>
          </p:nvSpPr>
          <p:spPr>
            <a:xfrm>
              <a:off x="971600" y="1402791"/>
              <a:ext cx="84774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km</a:t>
              </a:r>
            </a:p>
          </p:txBody>
        </p:sp>
      </p:grpSp>
      <p:grpSp>
        <p:nvGrpSpPr>
          <p:cNvPr id="30" name="Groep 29"/>
          <p:cNvGrpSpPr/>
          <p:nvPr/>
        </p:nvGrpSpPr>
        <p:grpSpPr>
          <a:xfrm>
            <a:off x="1779540" y="2215219"/>
            <a:ext cx="847740" cy="804009"/>
            <a:chOff x="971600" y="1211590"/>
            <a:chExt cx="847740" cy="804009"/>
          </a:xfrm>
        </p:grpSpPr>
        <p:sp>
          <p:nvSpPr>
            <p:cNvPr id="31" name="Rechthoek 30"/>
            <p:cNvSpPr/>
            <p:nvPr/>
          </p:nvSpPr>
          <p:spPr>
            <a:xfrm>
              <a:off x="971600" y="1211590"/>
              <a:ext cx="847740" cy="804009"/>
            </a:xfrm>
            <a:prstGeom prst="rect">
              <a:avLst/>
            </a:prstGeom>
            <a:solidFill>
              <a:srgbClr val="00FF00">
                <a:alpha val="4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2" name="Tekstvak 31"/>
            <p:cNvSpPr txBox="1"/>
            <p:nvPr/>
          </p:nvSpPr>
          <p:spPr>
            <a:xfrm>
              <a:off x="971600" y="1402791"/>
              <a:ext cx="84774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hm</a:t>
              </a:r>
            </a:p>
          </p:txBody>
        </p:sp>
      </p:grpSp>
      <p:grpSp>
        <p:nvGrpSpPr>
          <p:cNvPr id="33" name="Groep 32"/>
          <p:cNvGrpSpPr/>
          <p:nvPr/>
        </p:nvGrpSpPr>
        <p:grpSpPr>
          <a:xfrm>
            <a:off x="3064818" y="2215219"/>
            <a:ext cx="847740" cy="804009"/>
            <a:chOff x="971600" y="1211590"/>
            <a:chExt cx="847740" cy="804009"/>
          </a:xfrm>
        </p:grpSpPr>
        <p:sp>
          <p:nvSpPr>
            <p:cNvPr id="34" name="Rechthoek 33"/>
            <p:cNvSpPr/>
            <p:nvPr/>
          </p:nvSpPr>
          <p:spPr>
            <a:xfrm>
              <a:off x="971600" y="1211590"/>
              <a:ext cx="847740" cy="804009"/>
            </a:xfrm>
            <a:prstGeom prst="rect">
              <a:avLst/>
            </a:prstGeom>
            <a:solidFill>
              <a:srgbClr val="00FF00">
                <a:alpha val="4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5" name="Tekstvak 34"/>
            <p:cNvSpPr txBox="1"/>
            <p:nvPr/>
          </p:nvSpPr>
          <p:spPr>
            <a:xfrm>
              <a:off x="971600" y="1402791"/>
              <a:ext cx="84774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dam</a:t>
              </a:r>
            </a:p>
          </p:txBody>
        </p:sp>
      </p:grpSp>
      <p:grpSp>
        <p:nvGrpSpPr>
          <p:cNvPr id="37" name="Groep 36"/>
          <p:cNvGrpSpPr/>
          <p:nvPr/>
        </p:nvGrpSpPr>
        <p:grpSpPr>
          <a:xfrm>
            <a:off x="4312320" y="2207294"/>
            <a:ext cx="847740" cy="804009"/>
            <a:chOff x="971600" y="1211590"/>
            <a:chExt cx="847740" cy="804009"/>
          </a:xfrm>
        </p:grpSpPr>
        <p:sp>
          <p:nvSpPr>
            <p:cNvPr id="38" name="Rechthoek 37"/>
            <p:cNvSpPr/>
            <p:nvPr/>
          </p:nvSpPr>
          <p:spPr>
            <a:xfrm>
              <a:off x="971600" y="1211590"/>
              <a:ext cx="847740" cy="804009"/>
            </a:xfrm>
            <a:prstGeom prst="rect">
              <a:avLst/>
            </a:prstGeom>
            <a:solidFill>
              <a:srgbClr val="00FF00">
                <a:alpha val="4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39" name="Tekstvak 38"/>
            <p:cNvSpPr txBox="1"/>
            <p:nvPr/>
          </p:nvSpPr>
          <p:spPr>
            <a:xfrm>
              <a:off x="971600" y="1402791"/>
              <a:ext cx="84774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m</a:t>
              </a:r>
            </a:p>
          </p:txBody>
        </p:sp>
      </p:grpSp>
      <p:grpSp>
        <p:nvGrpSpPr>
          <p:cNvPr id="40" name="Groep 39"/>
          <p:cNvGrpSpPr/>
          <p:nvPr/>
        </p:nvGrpSpPr>
        <p:grpSpPr>
          <a:xfrm>
            <a:off x="5547598" y="2220069"/>
            <a:ext cx="847740" cy="804009"/>
            <a:chOff x="971600" y="1211590"/>
            <a:chExt cx="847740" cy="804009"/>
          </a:xfrm>
        </p:grpSpPr>
        <p:sp>
          <p:nvSpPr>
            <p:cNvPr id="41" name="Rechthoek 40"/>
            <p:cNvSpPr/>
            <p:nvPr/>
          </p:nvSpPr>
          <p:spPr>
            <a:xfrm>
              <a:off x="971600" y="1211590"/>
              <a:ext cx="847740" cy="804009"/>
            </a:xfrm>
            <a:prstGeom prst="rect">
              <a:avLst/>
            </a:prstGeom>
            <a:solidFill>
              <a:srgbClr val="00FF00">
                <a:alpha val="4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2" name="Tekstvak 41"/>
            <p:cNvSpPr txBox="1"/>
            <p:nvPr/>
          </p:nvSpPr>
          <p:spPr>
            <a:xfrm>
              <a:off x="971600" y="1402791"/>
              <a:ext cx="84774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dm</a:t>
              </a:r>
            </a:p>
          </p:txBody>
        </p:sp>
      </p:grpSp>
      <p:grpSp>
        <p:nvGrpSpPr>
          <p:cNvPr id="43" name="Groep 42"/>
          <p:cNvGrpSpPr/>
          <p:nvPr/>
        </p:nvGrpSpPr>
        <p:grpSpPr>
          <a:xfrm>
            <a:off x="6795100" y="2225330"/>
            <a:ext cx="847740" cy="804009"/>
            <a:chOff x="971600" y="1211590"/>
            <a:chExt cx="847740" cy="804009"/>
          </a:xfrm>
        </p:grpSpPr>
        <p:sp>
          <p:nvSpPr>
            <p:cNvPr id="44" name="Rechthoek 43"/>
            <p:cNvSpPr/>
            <p:nvPr/>
          </p:nvSpPr>
          <p:spPr>
            <a:xfrm>
              <a:off x="971600" y="1211590"/>
              <a:ext cx="847740" cy="804009"/>
            </a:xfrm>
            <a:prstGeom prst="rect">
              <a:avLst/>
            </a:prstGeom>
            <a:solidFill>
              <a:srgbClr val="00FF00">
                <a:alpha val="4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5" name="Tekstvak 44"/>
            <p:cNvSpPr txBox="1"/>
            <p:nvPr/>
          </p:nvSpPr>
          <p:spPr>
            <a:xfrm>
              <a:off x="971600" y="1402791"/>
              <a:ext cx="84774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cm</a:t>
              </a:r>
            </a:p>
          </p:txBody>
        </p:sp>
      </p:grpSp>
      <p:grpSp>
        <p:nvGrpSpPr>
          <p:cNvPr id="46" name="Groep 45"/>
          <p:cNvGrpSpPr/>
          <p:nvPr/>
        </p:nvGrpSpPr>
        <p:grpSpPr>
          <a:xfrm>
            <a:off x="8042602" y="2215219"/>
            <a:ext cx="847740" cy="804009"/>
            <a:chOff x="971600" y="1211590"/>
            <a:chExt cx="847740" cy="804009"/>
          </a:xfrm>
        </p:grpSpPr>
        <p:sp>
          <p:nvSpPr>
            <p:cNvPr id="47" name="Rechthoek 46"/>
            <p:cNvSpPr/>
            <p:nvPr/>
          </p:nvSpPr>
          <p:spPr>
            <a:xfrm>
              <a:off x="971600" y="1211590"/>
              <a:ext cx="847740" cy="804009"/>
            </a:xfrm>
            <a:prstGeom prst="rect">
              <a:avLst/>
            </a:prstGeom>
            <a:solidFill>
              <a:srgbClr val="00FF00">
                <a:alpha val="40000"/>
              </a:srgbClr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48" name="Tekstvak 47"/>
            <p:cNvSpPr txBox="1"/>
            <p:nvPr/>
          </p:nvSpPr>
          <p:spPr>
            <a:xfrm>
              <a:off x="971600" y="1402791"/>
              <a:ext cx="847740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l-NL" sz="2200" dirty="0"/>
                <a:t>mm</a:t>
              </a:r>
            </a:p>
          </p:txBody>
        </p:sp>
      </p:grpSp>
      <p:grpSp>
        <p:nvGrpSpPr>
          <p:cNvPr id="50" name="Groep 49"/>
          <p:cNvGrpSpPr/>
          <p:nvPr/>
        </p:nvGrpSpPr>
        <p:grpSpPr>
          <a:xfrm>
            <a:off x="1147883" y="1852859"/>
            <a:ext cx="873769" cy="687727"/>
            <a:chOff x="4788024" y="3645023"/>
            <a:chExt cx="576064" cy="453409"/>
          </a:xfrm>
        </p:grpSpPr>
        <p:sp>
          <p:nvSpPr>
            <p:cNvPr id="8" name="Boog 7"/>
            <p:cNvSpPr/>
            <p:nvPr/>
          </p:nvSpPr>
          <p:spPr>
            <a:xfrm>
              <a:off x="4788024" y="3645023"/>
              <a:ext cx="576064" cy="453409"/>
            </a:xfrm>
            <a:prstGeom prst="arc">
              <a:avLst>
                <a:gd name="adj1" fmla="val 10913244"/>
                <a:gd name="adj2" fmla="val 20439672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49" name="Rechte verbindingslijn met pijl 48"/>
            <p:cNvCxnSpPr>
              <a:stCxn id="8" idx="2"/>
            </p:cNvCxnSpPr>
            <p:nvPr/>
          </p:nvCxnSpPr>
          <p:spPr>
            <a:xfrm>
              <a:off x="5339121" y="3779403"/>
              <a:ext cx="24967" cy="103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0" name="Groep 59"/>
          <p:cNvGrpSpPr/>
          <p:nvPr/>
        </p:nvGrpSpPr>
        <p:grpSpPr>
          <a:xfrm>
            <a:off x="2379131" y="1852859"/>
            <a:ext cx="873769" cy="687727"/>
            <a:chOff x="4788024" y="3645023"/>
            <a:chExt cx="576064" cy="453409"/>
          </a:xfrm>
        </p:grpSpPr>
        <p:sp>
          <p:nvSpPr>
            <p:cNvPr id="61" name="Boog 60"/>
            <p:cNvSpPr/>
            <p:nvPr/>
          </p:nvSpPr>
          <p:spPr>
            <a:xfrm>
              <a:off x="4788024" y="3645023"/>
              <a:ext cx="576064" cy="453409"/>
            </a:xfrm>
            <a:prstGeom prst="arc">
              <a:avLst>
                <a:gd name="adj1" fmla="val 10913244"/>
                <a:gd name="adj2" fmla="val 20439672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2" name="Rechte verbindingslijn met pijl 61"/>
            <p:cNvCxnSpPr>
              <a:stCxn id="61" idx="2"/>
            </p:cNvCxnSpPr>
            <p:nvPr/>
          </p:nvCxnSpPr>
          <p:spPr>
            <a:xfrm>
              <a:off x="5339121" y="3779403"/>
              <a:ext cx="24967" cy="103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3" name="Groep 62"/>
          <p:cNvGrpSpPr/>
          <p:nvPr/>
        </p:nvGrpSpPr>
        <p:grpSpPr>
          <a:xfrm>
            <a:off x="3720445" y="1852859"/>
            <a:ext cx="873769" cy="687727"/>
            <a:chOff x="4788024" y="3645023"/>
            <a:chExt cx="576064" cy="453409"/>
          </a:xfrm>
        </p:grpSpPr>
        <p:sp>
          <p:nvSpPr>
            <p:cNvPr id="64" name="Boog 63"/>
            <p:cNvSpPr/>
            <p:nvPr/>
          </p:nvSpPr>
          <p:spPr>
            <a:xfrm>
              <a:off x="4788024" y="3645023"/>
              <a:ext cx="576064" cy="453409"/>
            </a:xfrm>
            <a:prstGeom prst="arc">
              <a:avLst>
                <a:gd name="adj1" fmla="val 10913244"/>
                <a:gd name="adj2" fmla="val 20439672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5" name="Rechte verbindingslijn met pijl 64"/>
            <p:cNvCxnSpPr>
              <a:stCxn id="64" idx="2"/>
            </p:cNvCxnSpPr>
            <p:nvPr/>
          </p:nvCxnSpPr>
          <p:spPr>
            <a:xfrm>
              <a:off x="5339121" y="3779403"/>
              <a:ext cx="24967" cy="103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6" name="Groep 65"/>
          <p:cNvGrpSpPr/>
          <p:nvPr/>
        </p:nvGrpSpPr>
        <p:grpSpPr>
          <a:xfrm>
            <a:off x="4919606" y="1865221"/>
            <a:ext cx="873769" cy="687727"/>
            <a:chOff x="4788024" y="3645023"/>
            <a:chExt cx="576064" cy="453409"/>
          </a:xfrm>
        </p:grpSpPr>
        <p:sp>
          <p:nvSpPr>
            <p:cNvPr id="67" name="Boog 66"/>
            <p:cNvSpPr/>
            <p:nvPr/>
          </p:nvSpPr>
          <p:spPr>
            <a:xfrm>
              <a:off x="4788024" y="3645023"/>
              <a:ext cx="576064" cy="453409"/>
            </a:xfrm>
            <a:prstGeom prst="arc">
              <a:avLst>
                <a:gd name="adj1" fmla="val 10913244"/>
                <a:gd name="adj2" fmla="val 20439672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68" name="Rechte verbindingslijn met pijl 67"/>
            <p:cNvCxnSpPr>
              <a:stCxn id="67" idx="2"/>
            </p:cNvCxnSpPr>
            <p:nvPr/>
          </p:nvCxnSpPr>
          <p:spPr>
            <a:xfrm>
              <a:off x="5339121" y="3779403"/>
              <a:ext cx="24967" cy="103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9" name="Groep 68"/>
          <p:cNvGrpSpPr/>
          <p:nvPr/>
        </p:nvGrpSpPr>
        <p:grpSpPr>
          <a:xfrm>
            <a:off x="6164051" y="1876205"/>
            <a:ext cx="873769" cy="687727"/>
            <a:chOff x="4788024" y="3645023"/>
            <a:chExt cx="576064" cy="453409"/>
          </a:xfrm>
        </p:grpSpPr>
        <p:sp>
          <p:nvSpPr>
            <p:cNvPr id="70" name="Boog 69"/>
            <p:cNvSpPr/>
            <p:nvPr/>
          </p:nvSpPr>
          <p:spPr>
            <a:xfrm>
              <a:off x="4788024" y="3645023"/>
              <a:ext cx="576064" cy="453409"/>
            </a:xfrm>
            <a:prstGeom prst="arc">
              <a:avLst>
                <a:gd name="adj1" fmla="val 10913244"/>
                <a:gd name="adj2" fmla="val 20439672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71" name="Rechte verbindingslijn met pijl 70"/>
            <p:cNvCxnSpPr>
              <a:stCxn id="70" idx="2"/>
            </p:cNvCxnSpPr>
            <p:nvPr/>
          </p:nvCxnSpPr>
          <p:spPr>
            <a:xfrm>
              <a:off x="5339121" y="3779403"/>
              <a:ext cx="24967" cy="103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2" name="Groep 71"/>
          <p:cNvGrpSpPr/>
          <p:nvPr/>
        </p:nvGrpSpPr>
        <p:grpSpPr>
          <a:xfrm>
            <a:off x="7436834" y="1877651"/>
            <a:ext cx="873769" cy="687727"/>
            <a:chOff x="4788024" y="3645023"/>
            <a:chExt cx="576064" cy="453409"/>
          </a:xfrm>
        </p:grpSpPr>
        <p:sp>
          <p:nvSpPr>
            <p:cNvPr id="73" name="Boog 72"/>
            <p:cNvSpPr/>
            <p:nvPr/>
          </p:nvSpPr>
          <p:spPr>
            <a:xfrm>
              <a:off x="4788024" y="3645023"/>
              <a:ext cx="576064" cy="453409"/>
            </a:xfrm>
            <a:prstGeom prst="arc">
              <a:avLst>
                <a:gd name="adj1" fmla="val 10913244"/>
                <a:gd name="adj2" fmla="val 20439672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74" name="Rechte verbindingslijn met pijl 73"/>
            <p:cNvCxnSpPr>
              <a:stCxn id="73" idx="2"/>
            </p:cNvCxnSpPr>
            <p:nvPr/>
          </p:nvCxnSpPr>
          <p:spPr>
            <a:xfrm>
              <a:off x="5339121" y="3779403"/>
              <a:ext cx="24967" cy="103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5" name="Tekstvak 74"/>
          <p:cNvSpPr txBox="1"/>
          <p:nvPr/>
        </p:nvSpPr>
        <p:spPr>
          <a:xfrm>
            <a:off x="1223458" y="1464989"/>
            <a:ext cx="786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 10</a:t>
            </a:r>
          </a:p>
        </p:txBody>
      </p:sp>
      <p:sp>
        <p:nvSpPr>
          <p:cNvPr id="76" name="Tekstvak 75"/>
          <p:cNvSpPr txBox="1"/>
          <p:nvPr/>
        </p:nvSpPr>
        <p:spPr>
          <a:xfrm>
            <a:off x="2489841" y="1464989"/>
            <a:ext cx="786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 10</a:t>
            </a:r>
          </a:p>
        </p:txBody>
      </p:sp>
      <p:sp>
        <p:nvSpPr>
          <p:cNvPr id="77" name="Tekstvak 76"/>
          <p:cNvSpPr txBox="1"/>
          <p:nvPr/>
        </p:nvSpPr>
        <p:spPr>
          <a:xfrm>
            <a:off x="3793186" y="1478441"/>
            <a:ext cx="786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 10</a:t>
            </a:r>
          </a:p>
        </p:txBody>
      </p:sp>
      <p:sp>
        <p:nvSpPr>
          <p:cNvPr id="78" name="Tekstvak 77"/>
          <p:cNvSpPr txBox="1"/>
          <p:nvPr/>
        </p:nvSpPr>
        <p:spPr>
          <a:xfrm>
            <a:off x="5072681" y="1464989"/>
            <a:ext cx="786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 10</a:t>
            </a:r>
          </a:p>
        </p:txBody>
      </p:sp>
      <p:sp>
        <p:nvSpPr>
          <p:cNvPr id="79" name="Tekstvak 78"/>
          <p:cNvSpPr txBox="1"/>
          <p:nvPr/>
        </p:nvSpPr>
        <p:spPr>
          <a:xfrm>
            <a:off x="6254757" y="1464989"/>
            <a:ext cx="786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 10</a:t>
            </a:r>
          </a:p>
        </p:txBody>
      </p:sp>
      <p:sp>
        <p:nvSpPr>
          <p:cNvPr id="80" name="Tekstvak 79"/>
          <p:cNvSpPr txBox="1"/>
          <p:nvPr/>
        </p:nvSpPr>
        <p:spPr>
          <a:xfrm>
            <a:off x="7522563" y="1478441"/>
            <a:ext cx="786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× 10</a:t>
            </a:r>
          </a:p>
        </p:txBody>
      </p:sp>
      <p:grpSp>
        <p:nvGrpSpPr>
          <p:cNvPr id="81" name="Groep 80"/>
          <p:cNvGrpSpPr/>
          <p:nvPr/>
        </p:nvGrpSpPr>
        <p:grpSpPr>
          <a:xfrm flipH="1" flipV="1">
            <a:off x="1148921" y="2707624"/>
            <a:ext cx="873769" cy="687727"/>
            <a:chOff x="4788024" y="3645023"/>
            <a:chExt cx="576064" cy="453409"/>
          </a:xfrm>
        </p:grpSpPr>
        <p:sp>
          <p:nvSpPr>
            <p:cNvPr id="82" name="Boog 81"/>
            <p:cNvSpPr/>
            <p:nvPr/>
          </p:nvSpPr>
          <p:spPr>
            <a:xfrm>
              <a:off x="4788024" y="3645023"/>
              <a:ext cx="576064" cy="453409"/>
            </a:xfrm>
            <a:prstGeom prst="arc">
              <a:avLst>
                <a:gd name="adj1" fmla="val 10913244"/>
                <a:gd name="adj2" fmla="val 20439672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83" name="Rechte verbindingslijn met pijl 82"/>
            <p:cNvCxnSpPr>
              <a:stCxn id="82" idx="2"/>
            </p:cNvCxnSpPr>
            <p:nvPr/>
          </p:nvCxnSpPr>
          <p:spPr>
            <a:xfrm>
              <a:off x="5339121" y="3779403"/>
              <a:ext cx="24967" cy="103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4" name="Groep 83"/>
          <p:cNvGrpSpPr/>
          <p:nvPr/>
        </p:nvGrpSpPr>
        <p:grpSpPr>
          <a:xfrm flipH="1" flipV="1">
            <a:off x="2379131" y="2707624"/>
            <a:ext cx="873769" cy="687727"/>
            <a:chOff x="4788024" y="3645023"/>
            <a:chExt cx="576064" cy="453409"/>
          </a:xfrm>
        </p:grpSpPr>
        <p:sp>
          <p:nvSpPr>
            <p:cNvPr id="85" name="Boog 84"/>
            <p:cNvSpPr/>
            <p:nvPr/>
          </p:nvSpPr>
          <p:spPr>
            <a:xfrm>
              <a:off x="4788024" y="3645023"/>
              <a:ext cx="576064" cy="453409"/>
            </a:xfrm>
            <a:prstGeom prst="arc">
              <a:avLst>
                <a:gd name="adj1" fmla="val 10913244"/>
                <a:gd name="adj2" fmla="val 20439672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86" name="Rechte verbindingslijn met pijl 85"/>
            <p:cNvCxnSpPr>
              <a:stCxn id="85" idx="2"/>
            </p:cNvCxnSpPr>
            <p:nvPr/>
          </p:nvCxnSpPr>
          <p:spPr>
            <a:xfrm>
              <a:off x="5339121" y="3779403"/>
              <a:ext cx="24967" cy="103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87" name="Groep 86"/>
          <p:cNvGrpSpPr/>
          <p:nvPr/>
        </p:nvGrpSpPr>
        <p:grpSpPr>
          <a:xfrm flipH="1" flipV="1">
            <a:off x="3716768" y="2695268"/>
            <a:ext cx="873769" cy="687727"/>
            <a:chOff x="4788024" y="3645023"/>
            <a:chExt cx="576064" cy="453409"/>
          </a:xfrm>
        </p:grpSpPr>
        <p:sp>
          <p:nvSpPr>
            <p:cNvPr id="88" name="Boog 87"/>
            <p:cNvSpPr/>
            <p:nvPr/>
          </p:nvSpPr>
          <p:spPr>
            <a:xfrm>
              <a:off x="4788024" y="3645023"/>
              <a:ext cx="576064" cy="453409"/>
            </a:xfrm>
            <a:prstGeom prst="arc">
              <a:avLst>
                <a:gd name="adj1" fmla="val 10913244"/>
                <a:gd name="adj2" fmla="val 20439672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89" name="Rechte verbindingslijn met pijl 88"/>
            <p:cNvCxnSpPr>
              <a:stCxn id="88" idx="2"/>
            </p:cNvCxnSpPr>
            <p:nvPr/>
          </p:nvCxnSpPr>
          <p:spPr>
            <a:xfrm>
              <a:off x="5339121" y="3779403"/>
              <a:ext cx="24967" cy="103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0" name="Groep 89"/>
          <p:cNvGrpSpPr/>
          <p:nvPr/>
        </p:nvGrpSpPr>
        <p:grpSpPr>
          <a:xfrm flipH="1" flipV="1">
            <a:off x="4955723" y="2721647"/>
            <a:ext cx="873769" cy="687727"/>
            <a:chOff x="4788024" y="3645023"/>
            <a:chExt cx="576064" cy="453409"/>
          </a:xfrm>
        </p:grpSpPr>
        <p:sp>
          <p:nvSpPr>
            <p:cNvPr id="91" name="Boog 90"/>
            <p:cNvSpPr/>
            <p:nvPr/>
          </p:nvSpPr>
          <p:spPr>
            <a:xfrm>
              <a:off x="4788024" y="3645023"/>
              <a:ext cx="576064" cy="453409"/>
            </a:xfrm>
            <a:prstGeom prst="arc">
              <a:avLst>
                <a:gd name="adj1" fmla="val 10913244"/>
                <a:gd name="adj2" fmla="val 20439672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92" name="Rechte verbindingslijn met pijl 91"/>
            <p:cNvCxnSpPr>
              <a:stCxn id="91" idx="2"/>
            </p:cNvCxnSpPr>
            <p:nvPr/>
          </p:nvCxnSpPr>
          <p:spPr>
            <a:xfrm>
              <a:off x="5339121" y="3779403"/>
              <a:ext cx="24967" cy="103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3" name="Groep 92"/>
          <p:cNvGrpSpPr/>
          <p:nvPr/>
        </p:nvGrpSpPr>
        <p:grpSpPr>
          <a:xfrm flipH="1" flipV="1">
            <a:off x="6194678" y="2707624"/>
            <a:ext cx="873769" cy="687727"/>
            <a:chOff x="4788024" y="3645023"/>
            <a:chExt cx="576064" cy="453409"/>
          </a:xfrm>
        </p:grpSpPr>
        <p:sp>
          <p:nvSpPr>
            <p:cNvPr id="94" name="Boog 93"/>
            <p:cNvSpPr/>
            <p:nvPr/>
          </p:nvSpPr>
          <p:spPr>
            <a:xfrm>
              <a:off x="4788024" y="3645023"/>
              <a:ext cx="576064" cy="453409"/>
            </a:xfrm>
            <a:prstGeom prst="arc">
              <a:avLst>
                <a:gd name="adj1" fmla="val 10913244"/>
                <a:gd name="adj2" fmla="val 20439672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95" name="Rechte verbindingslijn met pijl 94"/>
            <p:cNvCxnSpPr>
              <a:stCxn id="94" idx="2"/>
            </p:cNvCxnSpPr>
            <p:nvPr/>
          </p:nvCxnSpPr>
          <p:spPr>
            <a:xfrm>
              <a:off x="5339121" y="3779403"/>
              <a:ext cx="24967" cy="103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6" name="Groep 95"/>
          <p:cNvGrpSpPr/>
          <p:nvPr/>
        </p:nvGrpSpPr>
        <p:grpSpPr>
          <a:xfrm flipH="1" flipV="1">
            <a:off x="7435100" y="2707624"/>
            <a:ext cx="873769" cy="687727"/>
            <a:chOff x="4788024" y="3645023"/>
            <a:chExt cx="576064" cy="453409"/>
          </a:xfrm>
        </p:grpSpPr>
        <p:sp>
          <p:nvSpPr>
            <p:cNvPr id="97" name="Boog 96"/>
            <p:cNvSpPr/>
            <p:nvPr/>
          </p:nvSpPr>
          <p:spPr>
            <a:xfrm>
              <a:off x="4788024" y="3645023"/>
              <a:ext cx="576064" cy="453409"/>
            </a:xfrm>
            <a:prstGeom prst="arc">
              <a:avLst>
                <a:gd name="adj1" fmla="val 10913244"/>
                <a:gd name="adj2" fmla="val 20439672"/>
              </a:avLst>
            </a:prstGeom>
            <a:ln w="254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cxnSp>
          <p:nvCxnSpPr>
            <p:cNvPr id="98" name="Rechte verbindingslijn met pijl 97"/>
            <p:cNvCxnSpPr>
              <a:stCxn id="97" idx="2"/>
            </p:cNvCxnSpPr>
            <p:nvPr/>
          </p:nvCxnSpPr>
          <p:spPr>
            <a:xfrm>
              <a:off x="5339121" y="3779403"/>
              <a:ext cx="24967" cy="103586"/>
            </a:xfrm>
            <a:prstGeom prst="straightConnector1">
              <a:avLst/>
            </a:prstGeom>
            <a:ln w="25400"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Tekstvak 98"/>
          <p:cNvSpPr txBox="1"/>
          <p:nvPr/>
        </p:nvSpPr>
        <p:spPr>
          <a:xfrm>
            <a:off x="1197476" y="3358083"/>
            <a:ext cx="786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 10</a:t>
            </a:r>
          </a:p>
        </p:txBody>
      </p:sp>
      <p:sp>
        <p:nvSpPr>
          <p:cNvPr id="100" name="Tekstvak 99"/>
          <p:cNvSpPr txBox="1"/>
          <p:nvPr/>
        </p:nvSpPr>
        <p:spPr>
          <a:xfrm>
            <a:off x="2457163" y="3358083"/>
            <a:ext cx="786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 10</a:t>
            </a:r>
          </a:p>
        </p:txBody>
      </p:sp>
      <p:sp>
        <p:nvSpPr>
          <p:cNvPr id="101" name="Tekstvak 100"/>
          <p:cNvSpPr txBox="1"/>
          <p:nvPr/>
        </p:nvSpPr>
        <p:spPr>
          <a:xfrm>
            <a:off x="3788973" y="3395351"/>
            <a:ext cx="786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 10</a:t>
            </a:r>
          </a:p>
        </p:txBody>
      </p:sp>
      <p:sp>
        <p:nvSpPr>
          <p:cNvPr id="102" name="Tekstvak 101"/>
          <p:cNvSpPr txBox="1"/>
          <p:nvPr/>
        </p:nvSpPr>
        <p:spPr>
          <a:xfrm>
            <a:off x="5025732" y="3395351"/>
            <a:ext cx="786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 10</a:t>
            </a:r>
          </a:p>
        </p:txBody>
      </p:sp>
      <p:sp>
        <p:nvSpPr>
          <p:cNvPr id="103" name="Tekstvak 102"/>
          <p:cNvSpPr txBox="1"/>
          <p:nvPr/>
        </p:nvSpPr>
        <p:spPr>
          <a:xfrm>
            <a:off x="6291879" y="3395351"/>
            <a:ext cx="786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 10</a:t>
            </a:r>
          </a:p>
        </p:txBody>
      </p:sp>
      <p:sp>
        <p:nvSpPr>
          <p:cNvPr id="104" name="Tekstvak 103"/>
          <p:cNvSpPr txBox="1"/>
          <p:nvPr/>
        </p:nvSpPr>
        <p:spPr>
          <a:xfrm>
            <a:off x="7565308" y="3395351"/>
            <a:ext cx="7863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 10</a:t>
            </a:r>
          </a:p>
        </p:txBody>
      </p:sp>
      <p:grpSp>
        <p:nvGrpSpPr>
          <p:cNvPr id="105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106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7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8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09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10" name="Tekstvak 109"/>
          <p:cNvSpPr txBox="1"/>
          <p:nvPr/>
        </p:nvSpPr>
        <p:spPr>
          <a:xfrm>
            <a:off x="449467" y="946090"/>
            <a:ext cx="851591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In het schema zie je hoe je de </a:t>
            </a:r>
            <a:r>
              <a:rPr lang="nl-NL" sz="2200" b="1" dirty="0"/>
              <a:t>lengte-eenheden</a:t>
            </a:r>
            <a:r>
              <a:rPr lang="nl-NL" sz="2200" dirty="0"/>
              <a:t> kunt omrekenen.</a:t>
            </a:r>
          </a:p>
        </p:txBody>
      </p:sp>
      <p:grpSp>
        <p:nvGrpSpPr>
          <p:cNvPr id="111" name="Volgende slide icoon"/>
          <p:cNvGrpSpPr/>
          <p:nvPr/>
        </p:nvGrpSpPr>
        <p:grpSpPr>
          <a:xfrm>
            <a:off x="8570315" y="6489300"/>
            <a:ext cx="395064" cy="180020"/>
            <a:chOff x="2610762" y="4509120"/>
            <a:chExt cx="395064" cy="180020"/>
          </a:xfrm>
        </p:grpSpPr>
        <p:sp>
          <p:nvSpPr>
            <p:cNvPr id="112" name="Isosceles Triangle 5"/>
            <p:cNvSpPr/>
            <p:nvPr/>
          </p:nvSpPr>
          <p:spPr>
            <a:xfrm rot="5400000">
              <a:off x="2610762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  <p:sp>
          <p:nvSpPr>
            <p:cNvPr id="113" name="Isosceles Triangle 6"/>
            <p:cNvSpPr/>
            <p:nvPr/>
          </p:nvSpPr>
          <p:spPr>
            <a:xfrm rot="5400000">
              <a:off x="2825806" y="4509120"/>
              <a:ext cx="180020" cy="18002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>
                <a:solidFill>
                  <a:srgbClr val="00B05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5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750"/>
                            </p:stCondLst>
                            <p:childTnLst>
                              <p:par>
                                <p:cTn id="24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6" dur="25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50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150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25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"/>
                            </p:stCondLst>
                            <p:childTnLst>
                              <p:par>
                                <p:cTn id="4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50"/>
                            </p:stCondLst>
                            <p:childTnLst>
                              <p:par>
                                <p:cTn id="46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25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25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250"/>
                            </p:stCondLst>
                            <p:childTnLst>
                              <p:par>
                                <p:cTn id="6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250"/>
                            </p:stCondLst>
                            <p:childTnLst>
                              <p:par>
                                <p:cTn id="6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0" dur="25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25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250"/>
                            </p:stCondLst>
                            <p:childTnLst>
                              <p:par>
                                <p:cTn id="8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250"/>
                            </p:stCondLst>
                            <p:childTnLst>
                              <p:par>
                                <p:cTn id="90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2" dur="25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25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250"/>
                            </p:stCondLst>
                            <p:childTnLst>
                              <p:par>
                                <p:cTn id="10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0"/>
                            </p:stCondLst>
                            <p:childTnLst>
                              <p:par>
                                <p:cTn id="112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4" dur="25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1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1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25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250"/>
                            </p:stCondLst>
                            <p:childTnLst>
                              <p:par>
                                <p:cTn id="129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250"/>
                            </p:stCondLst>
                            <p:childTnLst>
                              <p:par>
                                <p:cTn id="134" presetID="22" presetClass="entr" presetSubtype="2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25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100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1000"/>
                            </p:stCondLst>
                            <p:childTnLst>
                              <p:par>
                                <p:cTn id="14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4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75" grpId="0"/>
      <p:bldP spid="76" grpId="0"/>
      <p:bldP spid="77" grpId="0"/>
      <p:bldP spid="78" grpId="0"/>
      <p:bldP spid="79" grpId="0"/>
      <p:bldP spid="80" grpId="0"/>
      <p:bldP spid="99" grpId="0"/>
      <p:bldP spid="100" grpId="0"/>
      <p:bldP spid="101" grpId="0"/>
      <p:bldP spid="102" grpId="0"/>
      <p:bldP spid="103" grpId="0"/>
      <p:bldP spid="104" grpId="0"/>
      <p:bldP spid="1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66437" y="584775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3696913" y="1455166"/>
            <a:ext cx="1951625" cy="218985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19" name="Rectangle 2"/>
          <p:cNvSpPr/>
          <p:nvPr/>
        </p:nvSpPr>
        <p:spPr>
          <a:xfrm>
            <a:off x="449467" y="188640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0" name="Tekstvak 739"/>
          <p:cNvSpPr txBox="1">
            <a:spLocks noChangeArrowheads="1"/>
          </p:cNvSpPr>
          <p:nvPr/>
        </p:nvSpPr>
        <p:spPr bwMode="auto">
          <a:xfrm>
            <a:off x="455508" y="116487"/>
            <a:ext cx="7573788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nl-NL" sz="3200" b="1" dirty="0">
                <a:latin typeface="Eurostile"/>
              </a:rPr>
              <a:t>Lengte-eenheden</a:t>
            </a:r>
          </a:p>
        </p:txBody>
      </p:sp>
      <p:sp>
        <p:nvSpPr>
          <p:cNvPr id="21" name="TextBox 1"/>
          <p:cNvSpPr txBox="1"/>
          <p:nvPr/>
        </p:nvSpPr>
        <p:spPr>
          <a:xfrm>
            <a:off x="449467" y="682171"/>
            <a:ext cx="15735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>
                <a:solidFill>
                  <a:srgbClr val="D60093"/>
                </a:solidFill>
              </a:rPr>
              <a:t>Voorbeeld</a:t>
            </a:r>
            <a:endParaRPr lang="nl-NL" sz="2400" dirty="0">
              <a:solidFill>
                <a:srgbClr val="D60093"/>
              </a:solidFill>
            </a:endParaRPr>
          </a:p>
        </p:txBody>
      </p:sp>
      <p:sp>
        <p:nvSpPr>
          <p:cNvPr id="22" name="Rectangle 2"/>
          <p:cNvSpPr/>
          <p:nvPr/>
        </p:nvSpPr>
        <p:spPr>
          <a:xfrm>
            <a:off x="2915816" y="5921896"/>
            <a:ext cx="3903864" cy="9361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23" name="c Noordhoff"/>
          <p:cNvSpPr txBox="1"/>
          <p:nvPr/>
        </p:nvSpPr>
        <p:spPr>
          <a:xfrm>
            <a:off x="3696913" y="6525344"/>
            <a:ext cx="195162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/>
              <a:t>© </a:t>
            </a:r>
            <a:r>
              <a:rPr lang="en-US" sz="1200" dirty="0" err="1"/>
              <a:t>Noordhoff</a:t>
            </a:r>
            <a:r>
              <a:rPr lang="en-US" sz="1200" dirty="0"/>
              <a:t> </a:t>
            </a:r>
            <a:r>
              <a:rPr lang="en-US" sz="1200" dirty="0" err="1"/>
              <a:t>Uitgevers</a:t>
            </a:r>
            <a:r>
              <a:rPr lang="en-US" sz="1200" dirty="0"/>
              <a:t> </a:t>
            </a:r>
            <a:r>
              <a:rPr lang="en-US" sz="1200" dirty="0" err="1"/>
              <a:t>bv</a:t>
            </a:r>
            <a:endParaRPr lang="nl-NL" sz="1200" dirty="0"/>
          </a:p>
        </p:txBody>
      </p:sp>
      <p:sp>
        <p:nvSpPr>
          <p:cNvPr id="36" name="Rechthoek 35"/>
          <p:cNvSpPr/>
          <p:nvPr/>
        </p:nvSpPr>
        <p:spPr>
          <a:xfrm>
            <a:off x="7801731" y="6196661"/>
            <a:ext cx="1320544" cy="605682"/>
          </a:xfrm>
          <a:prstGeom prst="rect">
            <a:avLst/>
          </a:prstGeom>
          <a:solidFill>
            <a:schemeClr val="accent3"/>
          </a:solidFill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sp>
        <p:nvSpPr>
          <p:cNvPr id="4" name="Tekstvak 3"/>
          <p:cNvSpPr txBox="1"/>
          <p:nvPr/>
        </p:nvSpPr>
        <p:spPr>
          <a:xfrm>
            <a:off x="442195" y="1120057"/>
            <a:ext cx="380020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Opgave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455508" y="1586322"/>
            <a:ext cx="513597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250 000 cm = … km.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3937358" y="1120057"/>
            <a:ext cx="2016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Aanpak</a:t>
            </a:r>
          </a:p>
        </p:txBody>
      </p:sp>
      <p:sp>
        <p:nvSpPr>
          <p:cNvPr id="7" name="Tekstvak 6"/>
          <p:cNvSpPr txBox="1"/>
          <p:nvPr/>
        </p:nvSpPr>
        <p:spPr>
          <a:xfrm>
            <a:off x="3935302" y="1550944"/>
            <a:ext cx="4237097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Van cm naar km is 5 stappen van 10 naar links.</a:t>
            </a:r>
          </a:p>
        </p:txBody>
      </p:sp>
      <p:grpSp>
        <p:nvGrpSpPr>
          <p:cNvPr id="14" name="Groep 13"/>
          <p:cNvGrpSpPr/>
          <p:nvPr/>
        </p:nvGrpSpPr>
        <p:grpSpPr>
          <a:xfrm>
            <a:off x="458386" y="2353418"/>
            <a:ext cx="8279147" cy="2361249"/>
            <a:chOff x="547730" y="700086"/>
            <a:chExt cx="8279147" cy="2361249"/>
          </a:xfrm>
        </p:grpSpPr>
        <p:grpSp>
          <p:nvGrpSpPr>
            <p:cNvPr id="15" name="Groep 14"/>
            <p:cNvGrpSpPr/>
            <p:nvPr/>
          </p:nvGrpSpPr>
          <p:grpSpPr>
            <a:xfrm>
              <a:off x="547730" y="1442575"/>
              <a:ext cx="847740" cy="804009"/>
              <a:chOff x="971600" y="1211590"/>
              <a:chExt cx="847740" cy="804009"/>
            </a:xfrm>
          </p:grpSpPr>
          <p:sp>
            <p:nvSpPr>
              <p:cNvPr id="88" name="Rechthoek 87"/>
              <p:cNvSpPr/>
              <p:nvPr/>
            </p:nvSpPr>
            <p:spPr>
              <a:xfrm>
                <a:off x="971600" y="1211590"/>
                <a:ext cx="847740" cy="804009"/>
              </a:xfrm>
              <a:prstGeom prst="rect">
                <a:avLst/>
              </a:prstGeom>
              <a:solidFill>
                <a:srgbClr val="00FF00">
                  <a:alpha val="40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9" name="Tekstvak 88"/>
              <p:cNvSpPr txBox="1"/>
              <p:nvPr/>
            </p:nvSpPr>
            <p:spPr>
              <a:xfrm>
                <a:off x="971600" y="1402791"/>
                <a:ext cx="84774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/>
                  <a:t>km</a:t>
                </a:r>
              </a:p>
            </p:txBody>
          </p:sp>
        </p:grpSp>
        <p:grpSp>
          <p:nvGrpSpPr>
            <p:cNvPr id="16" name="Groep 15"/>
            <p:cNvGrpSpPr/>
            <p:nvPr/>
          </p:nvGrpSpPr>
          <p:grpSpPr>
            <a:xfrm>
              <a:off x="1716075" y="1450316"/>
              <a:ext cx="847740" cy="804009"/>
              <a:chOff x="971600" y="1211590"/>
              <a:chExt cx="847740" cy="804009"/>
            </a:xfrm>
          </p:grpSpPr>
          <p:sp>
            <p:nvSpPr>
              <p:cNvPr id="86" name="Rechthoek 85"/>
              <p:cNvSpPr/>
              <p:nvPr/>
            </p:nvSpPr>
            <p:spPr>
              <a:xfrm>
                <a:off x="971600" y="1211590"/>
                <a:ext cx="847740" cy="804009"/>
              </a:xfrm>
              <a:prstGeom prst="rect">
                <a:avLst/>
              </a:prstGeom>
              <a:solidFill>
                <a:srgbClr val="00FF00">
                  <a:alpha val="40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7" name="Tekstvak 86"/>
              <p:cNvSpPr txBox="1"/>
              <p:nvPr/>
            </p:nvSpPr>
            <p:spPr>
              <a:xfrm>
                <a:off x="971600" y="1402791"/>
                <a:ext cx="84774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/>
                  <a:t>hm</a:t>
                </a:r>
              </a:p>
            </p:txBody>
          </p:sp>
        </p:grpSp>
        <p:grpSp>
          <p:nvGrpSpPr>
            <p:cNvPr id="17" name="Groep 16"/>
            <p:cNvGrpSpPr/>
            <p:nvPr/>
          </p:nvGrpSpPr>
          <p:grpSpPr>
            <a:xfrm>
              <a:off x="3001353" y="1450316"/>
              <a:ext cx="847740" cy="804009"/>
              <a:chOff x="971600" y="1211590"/>
              <a:chExt cx="847740" cy="804009"/>
            </a:xfrm>
          </p:grpSpPr>
          <p:sp>
            <p:nvSpPr>
              <p:cNvPr id="84" name="Rechthoek 83"/>
              <p:cNvSpPr/>
              <p:nvPr/>
            </p:nvSpPr>
            <p:spPr>
              <a:xfrm>
                <a:off x="971600" y="1211590"/>
                <a:ext cx="847740" cy="804009"/>
              </a:xfrm>
              <a:prstGeom prst="rect">
                <a:avLst/>
              </a:prstGeom>
              <a:solidFill>
                <a:srgbClr val="00FF00">
                  <a:alpha val="40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5" name="Tekstvak 84"/>
              <p:cNvSpPr txBox="1"/>
              <p:nvPr/>
            </p:nvSpPr>
            <p:spPr>
              <a:xfrm>
                <a:off x="971600" y="1402791"/>
                <a:ext cx="84774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/>
                  <a:t>dam</a:t>
                </a:r>
              </a:p>
            </p:txBody>
          </p:sp>
        </p:grpSp>
        <p:grpSp>
          <p:nvGrpSpPr>
            <p:cNvPr id="18" name="Groep 17"/>
            <p:cNvGrpSpPr/>
            <p:nvPr/>
          </p:nvGrpSpPr>
          <p:grpSpPr>
            <a:xfrm>
              <a:off x="4248855" y="1442391"/>
              <a:ext cx="847740" cy="804009"/>
              <a:chOff x="971600" y="1211590"/>
              <a:chExt cx="847740" cy="804009"/>
            </a:xfrm>
          </p:grpSpPr>
          <p:sp>
            <p:nvSpPr>
              <p:cNvPr id="82" name="Rechthoek 81"/>
              <p:cNvSpPr/>
              <p:nvPr/>
            </p:nvSpPr>
            <p:spPr>
              <a:xfrm>
                <a:off x="971600" y="1211590"/>
                <a:ext cx="847740" cy="804009"/>
              </a:xfrm>
              <a:prstGeom prst="rect">
                <a:avLst/>
              </a:prstGeom>
              <a:solidFill>
                <a:srgbClr val="00FF00">
                  <a:alpha val="40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3" name="Tekstvak 82"/>
              <p:cNvSpPr txBox="1"/>
              <p:nvPr/>
            </p:nvSpPr>
            <p:spPr>
              <a:xfrm>
                <a:off x="971600" y="1402791"/>
                <a:ext cx="84774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/>
                  <a:t>m</a:t>
                </a:r>
              </a:p>
            </p:txBody>
          </p:sp>
        </p:grpSp>
        <p:grpSp>
          <p:nvGrpSpPr>
            <p:cNvPr id="24" name="Groep 23"/>
            <p:cNvGrpSpPr/>
            <p:nvPr/>
          </p:nvGrpSpPr>
          <p:grpSpPr>
            <a:xfrm>
              <a:off x="5484133" y="1455166"/>
              <a:ext cx="847740" cy="804009"/>
              <a:chOff x="971600" y="1211590"/>
              <a:chExt cx="847740" cy="804009"/>
            </a:xfrm>
          </p:grpSpPr>
          <p:sp>
            <p:nvSpPr>
              <p:cNvPr id="80" name="Rechthoek 79"/>
              <p:cNvSpPr/>
              <p:nvPr/>
            </p:nvSpPr>
            <p:spPr>
              <a:xfrm>
                <a:off x="971600" y="1211590"/>
                <a:ext cx="847740" cy="804009"/>
              </a:xfrm>
              <a:prstGeom prst="rect">
                <a:avLst/>
              </a:prstGeom>
              <a:solidFill>
                <a:srgbClr val="00FF00">
                  <a:alpha val="40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81" name="Tekstvak 80"/>
              <p:cNvSpPr txBox="1"/>
              <p:nvPr/>
            </p:nvSpPr>
            <p:spPr>
              <a:xfrm>
                <a:off x="971600" y="1402791"/>
                <a:ext cx="84774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/>
                  <a:t>dm</a:t>
                </a:r>
              </a:p>
            </p:txBody>
          </p:sp>
        </p:grpSp>
        <p:grpSp>
          <p:nvGrpSpPr>
            <p:cNvPr id="25" name="Groep 24"/>
            <p:cNvGrpSpPr/>
            <p:nvPr/>
          </p:nvGrpSpPr>
          <p:grpSpPr>
            <a:xfrm>
              <a:off x="6731635" y="1460427"/>
              <a:ext cx="847740" cy="804009"/>
              <a:chOff x="971600" y="1211590"/>
              <a:chExt cx="847740" cy="804009"/>
            </a:xfrm>
          </p:grpSpPr>
          <p:sp>
            <p:nvSpPr>
              <p:cNvPr id="78" name="Rechthoek 77"/>
              <p:cNvSpPr/>
              <p:nvPr/>
            </p:nvSpPr>
            <p:spPr>
              <a:xfrm>
                <a:off x="971600" y="1211590"/>
                <a:ext cx="847740" cy="804009"/>
              </a:xfrm>
              <a:prstGeom prst="rect">
                <a:avLst/>
              </a:prstGeom>
              <a:solidFill>
                <a:srgbClr val="00FF00">
                  <a:alpha val="40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79" name="Tekstvak 78"/>
              <p:cNvSpPr txBox="1"/>
              <p:nvPr/>
            </p:nvSpPr>
            <p:spPr>
              <a:xfrm>
                <a:off x="971600" y="1402791"/>
                <a:ext cx="84774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/>
                  <a:t>cm</a:t>
                </a:r>
              </a:p>
            </p:txBody>
          </p:sp>
        </p:grpSp>
        <p:grpSp>
          <p:nvGrpSpPr>
            <p:cNvPr id="26" name="Groep 25"/>
            <p:cNvGrpSpPr/>
            <p:nvPr/>
          </p:nvGrpSpPr>
          <p:grpSpPr>
            <a:xfrm>
              <a:off x="7979137" y="1450316"/>
              <a:ext cx="847740" cy="804009"/>
              <a:chOff x="971600" y="1211590"/>
              <a:chExt cx="847740" cy="804009"/>
            </a:xfrm>
          </p:grpSpPr>
          <p:sp>
            <p:nvSpPr>
              <p:cNvPr id="76" name="Rechthoek 75"/>
              <p:cNvSpPr/>
              <p:nvPr/>
            </p:nvSpPr>
            <p:spPr>
              <a:xfrm>
                <a:off x="971600" y="1211590"/>
                <a:ext cx="847740" cy="804009"/>
              </a:xfrm>
              <a:prstGeom prst="rect">
                <a:avLst/>
              </a:prstGeom>
              <a:solidFill>
                <a:srgbClr val="00FF00">
                  <a:alpha val="40000"/>
                </a:srgbClr>
              </a:solidFill>
              <a:ln>
                <a:solidFill>
                  <a:srgbClr val="00B05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sp>
            <p:nvSpPr>
              <p:cNvPr id="77" name="Tekstvak 76"/>
              <p:cNvSpPr txBox="1"/>
              <p:nvPr/>
            </p:nvSpPr>
            <p:spPr>
              <a:xfrm>
                <a:off x="971600" y="1402791"/>
                <a:ext cx="847740" cy="43088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l-NL" sz="2200" dirty="0"/>
                  <a:t>mm</a:t>
                </a:r>
              </a:p>
            </p:txBody>
          </p:sp>
        </p:grpSp>
        <p:grpSp>
          <p:nvGrpSpPr>
            <p:cNvPr id="27" name="Groep 26"/>
            <p:cNvGrpSpPr/>
            <p:nvPr/>
          </p:nvGrpSpPr>
          <p:grpSpPr>
            <a:xfrm>
              <a:off x="1084418" y="1087956"/>
              <a:ext cx="873769" cy="687727"/>
              <a:chOff x="4788024" y="3645023"/>
              <a:chExt cx="576064" cy="453409"/>
            </a:xfrm>
          </p:grpSpPr>
          <p:sp>
            <p:nvSpPr>
              <p:cNvPr id="74" name="Boog 73"/>
              <p:cNvSpPr/>
              <p:nvPr/>
            </p:nvSpPr>
            <p:spPr>
              <a:xfrm>
                <a:off x="4788024" y="3645023"/>
                <a:ext cx="576064" cy="453409"/>
              </a:xfrm>
              <a:prstGeom prst="arc">
                <a:avLst>
                  <a:gd name="adj1" fmla="val 10913244"/>
                  <a:gd name="adj2" fmla="val 20439672"/>
                </a:avLst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75" name="Rechte verbindingslijn met pijl 74"/>
              <p:cNvCxnSpPr>
                <a:stCxn id="74" idx="2"/>
              </p:cNvCxnSpPr>
              <p:nvPr/>
            </p:nvCxnSpPr>
            <p:spPr>
              <a:xfrm>
                <a:off x="5339121" y="3779403"/>
                <a:ext cx="24967" cy="10358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" name="Groep 27"/>
            <p:cNvGrpSpPr/>
            <p:nvPr/>
          </p:nvGrpSpPr>
          <p:grpSpPr>
            <a:xfrm>
              <a:off x="2315666" y="1087956"/>
              <a:ext cx="873769" cy="687727"/>
              <a:chOff x="4788024" y="3645023"/>
              <a:chExt cx="576064" cy="453409"/>
            </a:xfrm>
          </p:grpSpPr>
          <p:sp>
            <p:nvSpPr>
              <p:cNvPr id="72" name="Boog 71"/>
              <p:cNvSpPr/>
              <p:nvPr/>
            </p:nvSpPr>
            <p:spPr>
              <a:xfrm>
                <a:off x="4788024" y="3645023"/>
                <a:ext cx="576064" cy="453409"/>
              </a:xfrm>
              <a:prstGeom prst="arc">
                <a:avLst>
                  <a:gd name="adj1" fmla="val 10913244"/>
                  <a:gd name="adj2" fmla="val 20439672"/>
                </a:avLst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73" name="Rechte verbindingslijn met pijl 72"/>
              <p:cNvCxnSpPr>
                <a:stCxn id="72" idx="2"/>
              </p:cNvCxnSpPr>
              <p:nvPr/>
            </p:nvCxnSpPr>
            <p:spPr>
              <a:xfrm>
                <a:off x="5339121" y="3779403"/>
                <a:ext cx="24967" cy="10358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" name="Groep 28"/>
            <p:cNvGrpSpPr/>
            <p:nvPr/>
          </p:nvGrpSpPr>
          <p:grpSpPr>
            <a:xfrm>
              <a:off x="3656980" y="1087956"/>
              <a:ext cx="873769" cy="687727"/>
              <a:chOff x="4788024" y="3645023"/>
              <a:chExt cx="576064" cy="453409"/>
            </a:xfrm>
          </p:grpSpPr>
          <p:sp>
            <p:nvSpPr>
              <p:cNvPr id="70" name="Boog 69"/>
              <p:cNvSpPr/>
              <p:nvPr/>
            </p:nvSpPr>
            <p:spPr>
              <a:xfrm>
                <a:off x="4788024" y="3645023"/>
                <a:ext cx="576064" cy="453409"/>
              </a:xfrm>
              <a:prstGeom prst="arc">
                <a:avLst>
                  <a:gd name="adj1" fmla="val 10913244"/>
                  <a:gd name="adj2" fmla="val 20439672"/>
                </a:avLst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71" name="Rechte verbindingslijn met pijl 70"/>
              <p:cNvCxnSpPr>
                <a:stCxn id="70" idx="2"/>
              </p:cNvCxnSpPr>
              <p:nvPr/>
            </p:nvCxnSpPr>
            <p:spPr>
              <a:xfrm>
                <a:off x="5339121" y="3779403"/>
                <a:ext cx="24967" cy="10358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" name="Groep 29"/>
            <p:cNvGrpSpPr/>
            <p:nvPr/>
          </p:nvGrpSpPr>
          <p:grpSpPr>
            <a:xfrm>
              <a:off x="4856141" y="1100318"/>
              <a:ext cx="873769" cy="687727"/>
              <a:chOff x="4788024" y="3645023"/>
              <a:chExt cx="576064" cy="453409"/>
            </a:xfrm>
          </p:grpSpPr>
          <p:sp>
            <p:nvSpPr>
              <p:cNvPr id="68" name="Boog 67"/>
              <p:cNvSpPr/>
              <p:nvPr/>
            </p:nvSpPr>
            <p:spPr>
              <a:xfrm>
                <a:off x="4788024" y="3645023"/>
                <a:ext cx="576064" cy="453409"/>
              </a:xfrm>
              <a:prstGeom prst="arc">
                <a:avLst>
                  <a:gd name="adj1" fmla="val 10913244"/>
                  <a:gd name="adj2" fmla="val 20439672"/>
                </a:avLst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69" name="Rechte verbindingslijn met pijl 68"/>
              <p:cNvCxnSpPr>
                <a:stCxn id="68" idx="2"/>
              </p:cNvCxnSpPr>
              <p:nvPr/>
            </p:nvCxnSpPr>
            <p:spPr>
              <a:xfrm>
                <a:off x="5339121" y="3779403"/>
                <a:ext cx="24967" cy="10358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1" name="Groep 30"/>
            <p:cNvGrpSpPr/>
            <p:nvPr/>
          </p:nvGrpSpPr>
          <p:grpSpPr>
            <a:xfrm>
              <a:off x="6100586" y="1111302"/>
              <a:ext cx="873769" cy="687727"/>
              <a:chOff x="4788024" y="3645023"/>
              <a:chExt cx="576064" cy="453409"/>
            </a:xfrm>
          </p:grpSpPr>
          <p:sp>
            <p:nvSpPr>
              <p:cNvPr id="66" name="Boog 65"/>
              <p:cNvSpPr/>
              <p:nvPr/>
            </p:nvSpPr>
            <p:spPr>
              <a:xfrm>
                <a:off x="4788024" y="3645023"/>
                <a:ext cx="576064" cy="453409"/>
              </a:xfrm>
              <a:prstGeom prst="arc">
                <a:avLst>
                  <a:gd name="adj1" fmla="val 10913244"/>
                  <a:gd name="adj2" fmla="val 20439672"/>
                </a:avLst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67" name="Rechte verbindingslijn met pijl 66"/>
              <p:cNvCxnSpPr>
                <a:stCxn id="66" idx="2"/>
              </p:cNvCxnSpPr>
              <p:nvPr/>
            </p:nvCxnSpPr>
            <p:spPr>
              <a:xfrm>
                <a:off x="5339121" y="3779403"/>
                <a:ext cx="24967" cy="10358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2" name="Groep 31"/>
            <p:cNvGrpSpPr/>
            <p:nvPr/>
          </p:nvGrpSpPr>
          <p:grpSpPr>
            <a:xfrm>
              <a:off x="7373369" y="1112748"/>
              <a:ext cx="873769" cy="687727"/>
              <a:chOff x="4788024" y="3645023"/>
              <a:chExt cx="576064" cy="453409"/>
            </a:xfrm>
          </p:grpSpPr>
          <p:sp>
            <p:nvSpPr>
              <p:cNvPr id="64" name="Boog 63"/>
              <p:cNvSpPr/>
              <p:nvPr/>
            </p:nvSpPr>
            <p:spPr>
              <a:xfrm>
                <a:off x="4788024" y="3645023"/>
                <a:ext cx="576064" cy="453409"/>
              </a:xfrm>
              <a:prstGeom prst="arc">
                <a:avLst>
                  <a:gd name="adj1" fmla="val 10913244"/>
                  <a:gd name="adj2" fmla="val 20439672"/>
                </a:avLst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65" name="Rechte verbindingslijn met pijl 64"/>
              <p:cNvCxnSpPr>
                <a:stCxn id="64" idx="2"/>
              </p:cNvCxnSpPr>
              <p:nvPr/>
            </p:nvCxnSpPr>
            <p:spPr>
              <a:xfrm>
                <a:off x="5339121" y="3779403"/>
                <a:ext cx="24967" cy="10358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3" name="Tekstvak 32"/>
            <p:cNvSpPr txBox="1"/>
            <p:nvPr/>
          </p:nvSpPr>
          <p:spPr>
            <a:xfrm>
              <a:off x="1159993" y="700086"/>
              <a:ext cx="7863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× 10</a:t>
              </a:r>
            </a:p>
          </p:txBody>
        </p:sp>
        <p:sp>
          <p:nvSpPr>
            <p:cNvPr id="34" name="Tekstvak 33"/>
            <p:cNvSpPr txBox="1"/>
            <p:nvPr/>
          </p:nvSpPr>
          <p:spPr>
            <a:xfrm>
              <a:off x="2426376" y="700086"/>
              <a:ext cx="7863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× 10</a:t>
              </a:r>
            </a:p>
          </p:txBody>
        </p:sp>
        <p:sp>
          <p:nvSpPr>
            <p:cNvPr id="35" name="Tekstvak 34"/>
            <p:cNvSpPr txBox="1"/>
            <p:nvPr/>
          </p:nvSpPr>
          <p:spPr>
            <a:xfrm>
              <a:off x="3729721" y="713538"/>
              <a:ext cx="7863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× 10</a:t>
              </a:r>
            </a:p>
          </p:txBody>
        </p:sp>
        <p:sp>
          <p:nvSpPr>
            <p:cNvPr id="37" name="Tekstvak 36"/>
            <p:cNvSpPr txBox="1"/>
            <p:nvPr/>
          </p:nvSpPr>
          <p:spPr>
            <a:xfrm>
              <a:off x="5009216" y="700086"/>
              <a:ext cx="7863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× 10</a:t>
              </a:r>
            </a:p>
          </p:txBody>
        </p:sp>
        <p:sp>
          <p:nvSpPr>
            <p:cNvPr id="38" name="Tekstvak 37"/>
            <p:cNvSpPr txBox="1"/>
            <p:nvPr/>
          </p:nvSpPr>
          <p:spPr>
            <a:xfrm>
              <a:off x="6191292" y="700086"/>
              <a:ext cx="7863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× 10</a:t>
              </a:r>
            </a:p>
          </p:txBody>
        </p:sp>
        <p:sp>
          <p:nvSpPr>
            <p:cNvPr id="39" name="Tekstvak 38"/>
            <p:cNvSpPr txBox="1"/>
            <p:nvPr/>
          </p:nvSpPr>
          <p:spPr>
            <a:xfrm>
              <a:off x="7459098" y="713538"/>
              <a:ext cx="7863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× 10</a:t>
              </a:r>
            </a:p>
          </p:txBody>
        </p:sp>
        <p:grpSp>
          <p:nvGrpSpPr>
            <p:cNvPr id="40" name="Groep 39"/>
            <p:cNvGrpSpPr/>
            <p:nvPr/>
          </p:nvGrpSpPr>
          <p:grpSpPr>
            <a:xfrm flipH="1" flipV="1">
              <a:off x="1085456" y="1942721"/>
              <a:ext cx="873769" cy="687727"/>
              <a:chOff x="4788024" y="3645023"/>
              <a:chExt cx="576064" cy="453409"/>
            </a:xfrm>
          </p:grpSpPr>
          <p:sp>
            <p:nvSpPr>
              <p:cNvPr id="62" name="Boog 61"/>
              <p:cNvSpPr/>
              <p:nvPr/>
            </p:nvSpPr>
            <p:spPr>
              <a:xfrm>
                <a:off x="4788024" y="3645023"/>
                <a:ext cx="576064" cy="453409"/>
              </a:xfrm>
              <a:prstGeom prst="arc">
                <a:avLst>
                  <a:gd name="adj1" fmla="val 10913244"/>
                  <a:gd name="adj2" fmla="val 20439672"/>
                </a:avLst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63" name="Rechte verbindingslijn met pijl 62"/>
              <p:cNvCxnSpPr>
                <a:stCxn id="62" idx="2"/>
              </p:cNvCxnSpPr>
              <p:nvPr/>
            </p:nvCxnSpPr>
            <p:spPr>
              <a:xfrm>
                <a:off x="5339121" y="3779403"/>
                <a:ext cx="24967" cy="10358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1" name="Groep 40"/>
            <p:cNvGrpSpPr/>
            <p:nvPr/>
          </p:nvGrpSpPr>
          <p:grpSpPr>
            <a:xfrm flipH="1" flipV="1">
              <a:off x="2315666" y="1942721"/>
              <a:ext cx="873769" cy="687727"/>
              <a:chOff x="4788024" y="3645023"/>
              <a:chExt cx="576064" cy="453409"/>
            </a:xfrm>
          </p:grpSpPr>
          <p:sp>
            <p:nvSpPr>
              <p:cNvPr id="60" name="Boog 59"/>
              <p:cNvSpPr/>
              <p:nvPr/>
            </p:nvSpPr>
            <p:spPr>
              <a:xfrm>
                <a:off x="4788024" y="3645023"/>
                <a:ext cx="576064" cy="453409"/>
              </a:xfrm>
              <a:prstGeom prst="arc">
                <a:avLst>
                  <a:gd name="adj1" fmla="val 10913244"/>
                  <a:gd name="adj2" fmla="val 20439672"/>
                </a:avLst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61" name="Rechte verbindingslijn met pijl 60"/>
              <p:cNvCxnSpPr>
                <a:stCxn id="60" idx="2"/>
              </p:cNvCxnSpPr>
              <p:nvPr/>
            </p:nvCxnSpPr>
            <p:spPr>
              <a:xfrm>
                <a:off x="5339121" y="3779403"/>
                <a:ext cx="24967" cy="10358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2" name="Groep 41"/>
            <p:cNvGrpSpPr/>
            <p:nvPr/>
          </p:nvGrpSpPr>
          <p:grpSpPr>
            <a:xfrm flipH="1" flipV="1">
              <a:off x="3653303" y="1930365"/>
              <a:ext cx="873769" cy="687727"/>
              <a:chOff x="4788024" y="3645023"/>
              <a:chExt cx="576064" cy="453409"/>
            </a:xfrm>
          </p:grpSpPr>
          <p:sp>
            <p:nvSpPr>
              <p:cNvPr id="58" name="Boog 57"/>
              <p:cNvSpPr/>
              <p:nvPr/>
            </p:nvSpPr>
            <p:spPr>
              <a:xfrm>
                <a:off x="4788024" y="3645023"/>
                <a:ext cx="576064" cy="453409"/>
              </a:xfrm>
              <a:prstGeom prst="arc">
                <a:avLst>
                  <a:gd name="adj1" fmla="val 10913244"/>
                  <a:gd name="adj2" fmla="val 20439672"/>
                </a:avLst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59" name="Rechte verbindingslijn met pijl 58"/>
              <p:cNvCxnSpPr>
                <a:stCxn id="58" idx="2"/>
              </p:cNvCxnSpPr>
              <p:nvPr/>
            </p:nvCxnSpPr>
            <p:spPr>
              <a:xfrm>
                <a:off x="5339121" y="3779403"/>
                <a:ext cx="24967" cy="10358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3" name="Groep 42"/>
            <p:cNvGrpSpPr/>
            <p:nvPr/>
          </p:nvGrpSpPr>
          <p:grpSpPr>
            <a:xfrm flipH="1" flipV="1">
              <a:off x="4892258" y="1956744"/>
              <a:ext cx="873769" cy="687727"/>
              <a:chOff x="4788024" y="3645023"/>
              <a:chExt cx="576064" cy="453409"/>
            </a:xfrm>
          </p:grpSpPr>
          <p:sp>
            <p:nvSpPr>
              <p:cNvPr id="56" name="Boog 55"/>
              <p:cNvSpPr/>
              <p:nvPr/>
            </p:nvSpPr>
            <p:spPr>
              <a:xfrm>
                <a:off x="4788024" y="3645023"/>
                <a:ext cx="576064" cy="453409"/>
              </a:xfrm>
              <a:prstGeom prst="arc">
                <a:avLst>
                  <a:gd name="adj1" fmla="val 10913244"/>
                  <a:gd name="adj2" fmla="val 20439672"/>
                </a:avLst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57" name="Rechte verbindingslijn met pijl 56"/>
              <p:cNvCxnSpPr>
                <a:stCxn id="56" idx="2"/>
              </p:cNvCxnSpPr>
              <p:nvPr/>
            </p:nvCxnSpPr>
            <p:spPr>
              <a:xfrm>
                <a:off x="5339121" y="3779403"/>
                <a:ext cx="24967" cy="10358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4" name="Groep 43"/>
            <p:cNvGrpSpPr/>
            <p:nvPr/>
          </p:nvGrpSpPr>
          <p:grpSpPr>
            <a:xfrm flipH="1" flipV="1">
              <a:off x="6131213" y="1942721"/>
              <a:ext cx="873769" cy="687727"/>
              <a:chOff x="4788024" y="3645023"/>
              <a:chExt cx="576064" cy="453409"/>
            </a:xfrm>
          </p:grpSpPr>
          <p:sp>
            <p:nvSpPr>
              <p:cNvPr id="54" name="Boog 53"/>
              <p:cNvSpPr/>
              <p:nvPr/>
            </p:nvSpPr>
            <p:spPr>
              <a:xfrm>
                <a:off x="4788024" y="3645023"/>
                <a:ext cx="576064" cy="453409"/>
              </a:xfrm>
              <a:prstGeom prst="arc">
                <a:avLst>
                  <a:gd name="adj1" fmla="val 10913244"/>
                  <a:gd name="adj2" fmla="val 20439672"/>
                </a:avLst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55" name="Rechte verbindingslijn met pijl 54"/>
              <p:cNvCxnSpPr>
                <a:stCxn id="54" idx="2"/>
              </p:cNvCxnSpPr>
              <p:nvPr/>
            </p:nvCxnSpPr>
            <p:spPr>
              <a:xfrm>
                <a:off x="5339121" y="3779403"/>
                <a:ext cx="24967" cy="10358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45" name="Groep 44"/>
            <p:cNvGrpSpPr/>
            <p:nvPr/>
          </p:nvGrpSpPr>
          <p:grpSpPr>
            <a:xfrm flipH="1" flipV="1">
              <a:off x="7371635" y="1942721"/>
              <a:ext cx="873769" cy="687727"/>
              <a:chOff x="4788024" y="3645023"/>
              <a:chExt cx="576064" cy="453409"/>
            </a:xfrm>
          </p:grpSpPr>
          <p:sp>
            <p:nvSpPr>
              <p:cNvPr id="52" name="Boog 51"/>
              <p:cNvSpPr/>
              <p:nvPr/>
            </p:nvSpPr>
            <p:spPr>
              <a:xfrm>
                <a:off x="4788024" y="3645023"/>
                <a:ext cx="576064" cy="453409"/>
              </a:xfrm>
              <a:prstGeom prst="arc">
                <a:avLst>
                  <a:gd name="adj1" fmla="val 10913244"/>
                  <a:gd name="adj2" fmla="val 20439672"/>
                </a:avLst>
              </a:prstGeom>
              <a:ln w="25400">
                <a:solidFill>
                  <a:srgbClr val="FF000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nl-NL"/>
              </a:p>
            </p:txBody>
          </p:sp>
          <p:cxnSp>
            <p:nvCxnSpPr>
              <p:cNvPr id="53" name="Rechte verbindingslijn met pijl 52"/>
              <p:cNvCxnSpPr>
                <a:stCxn id="52" idx="2"/>
              </p:cNvCxnSpPr>
              <p:nvPr/>
            </p:nvCxnSpPr>
            <p:spPr>
              <a:xfrm>
                <a:off x="5339121" y="3779403"/>
                <a:ext cx="24967" cy="103586"/>
              </a:xfrm>
              <a:prstGeom prst="straightConnector1">
                <a:avLst/>
              </a:prstGeom>
              <a:ln w="25400"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46" name="Tekstvak 45"/>
            <p:cNvSpPr txBox="1"/>
            <p:nvPr/>
          </p:nvSpPr>
          <p:spPr>
            <a:xfrm>
              <a:off x="1134011" y="2593180"/>
              <a:ext cx="7863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: 10</a:t>
              </a:r>
            </a:p>
          </p:txBody>
        </p:sp>
        <p:sp>
          <p:nvSpPr>
            <p:cNvPr id="47" name="Tekstvak 46"/>
            <p:cNvSpPr txBox="1"/>
            <p:nvPr/>
          </p:nvSpPr>
          <p:spPr>
            <a:xfrm>
              <a:off x="2393698" y="2593180"/>
              <a:ext cx="7863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: 10</a:t>
              </a:r>
            </a:p>
          </p:txBody>
        </p:sp>
        <p:sp>
          <p:nvSpPr>
            <p:cNvPr id="48" name="Tekstvak 47"/>
            <p:cNvSpPr txBox="1"/>
            <p:nvPr/>
          </p:nvSpPr>
          <p:spPr>
            <a:xfrm>
              <a:off x="3725508" y="2630448"/>
              <a:ext cx="7863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: 10</a:t>
              </a:r>
            </a:p>
          </p:txBody>
        </p:sp>
        <p:sp>
          <p:nvSpPr>
            <p:cNvPr id="49" name="Tekstvak 48"/>
            <p:cNvSpPr txBox="1"/>
            <p:nvPr/>
          </p:nvSpPr>
          <p:spPr>
            <a:xfrm>
              <a:off x="4962267" y="2630448"/>
              <a:ext cx="7863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: 10</a:t>
              </a:r>
            </a:p>
          </p:txBody>
        </p:sp>
        <p:sp>
          <p:nvSpPr>
            <p:cNvPr id="50" name="Tekstvak 49"/>
            <p:cNvSpPr txBox="1"/>
            <p:nvPr/>
          </p:nvSpPr>
          <p:spPr>
            <a:xfrm>
              <a:off x="6228414" y="2630448"/>
              <a:ext cx="7863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: 10</a:t>
              </a:r>
            </a:p>
          </p:txBody>
        </p:sp>
        <p:sp>
          <p:nvSpPr>
            <p:cNvPr id="51" name="Tekstvak 50"/>
            <p:cNvSpPr txBox="1"/>
            <p:nvPr/>
          </p:nvSpPr>
          <p:spPr>
            <a:xfrm>
              <a:off x="7501843" y="2630448"/>
              <a:ext cx="786306" cy="43088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NL" sz="2200" dirty="0"/>
                <a:t>: 10</a:t>
              </a:r>
            </a:p>
          </p:txBody>
        </p:sp>
      </p:grpSp>
      <p:sp>
        <p:nvSpPr>
          <p:cNvPr id="8" name="Tekstvak 7"/>
          <p:cNvSpPr txBox="1"/>
          <p:nvPr/>
        </p:nvSpPr>
        <p:spPr>
          <a:xfrm>
            <a:off x="528897" y="4834054"/>
            <a:ext cx="168155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i="1" dirty="0"/>
              <a:t>Uitwerking</a:t>
            </a:r>
          </a:p>
        </p:txBody>
      </p:sp>
      <p:grpSp>
        <p:nvGrpSpPr>
          <p:cNvPr id="9" name="Groep 8"/>
          <p:cNvGrpSpPr/>
          <p:nvPr/>
        </p:nvGrpSpPr>
        <p:grpSpPr>
          <a:xfrm>
            <a:off x="493045" y="5256023"/>
            <a:ext cx="8244487" cy="1143881"/>
            <a:chOff x="493045" y="5256023"/>
            <a:chExt cx="8244487" cy="1143881"/>
          </a:xfrm>
        </p:grpSpPr>
        <p:grpSp>
          <p:nvGrpSpPr>
            <p:cNvPr id="90" name="Group 12"/>
            <p:cNvGrpSpPr/>
            <p:nvPr/>
          </p:nvGrpSpPr>
          <p:grpSpPr>
            <a:xfrm>
              <a:off x="493045" y="5256023"/>
              <a:ext cx="8244487" cy="1143881"/>
              <a:chOff x="508734" y="2634667"/>
              <a:chExt cx="7015594" cy="3175128"/>
            </a:xfrm>
          </p:grpSpPr>
          <p:grpSp>
            <p:nvGrpSpPr>
              <p:cNvPr id="91" name="Group 4"/>
              <p:cNvGrpSpPr/>
              <p:nvPr/>
            </p:nvGrpSpPr>
            <p:grpSpPr>
              <a:xfrm>
                <a:off x="508734" y="2634667"/>
                <a:ext cx="7015594" cy="3175128"/>
                <a:chOff x="467544" y="4018193"/>
                <a:chExt cx="8313787" cy="1389662"/>
              </a:xfrm>
            </p:grpSpPr>
            <p:sp>
              <p:nvSpPr>
                <p:cNvPr id="93" name="Grijze achtergrond"/>
                <p:cNvSpPr/>
                <p:nvPr/>
              </p:nvSpPr>
              <p:spPr>
                <a:xfrm>
                  <a:off x="467544" y="4018193"/>
                  <a:ext cx="8313787" cy="1389662"/>
                </a:xfrm>
                <a:prstGeom prst="rect">
                  <a:avLst/>
                </a:prstGeom>
                <a:gradFill flip="none" rotWithShape="1">
                  <a:gsLst>
                    <a:gs pos="86000">
                      <a:srgbClr val="808080"/>
                    </a:gs>
                    <a:gs pos="13000">
                      <a:srgbClr val="808080"/>
                    </a:gs>
                    <a:gs pos="98333">
                      <a:srgbClr val="FFFFFF"/>
                    </a:gs>
                    <a:gs pos="0">
                      <a:srgbClr val="FFFFFF"/>
                    </a:gs>
                  </a:gsLst>
                  <a:path path="rect">
                    <a:fillToRect l="50000" t="50000" r="50000" b="50000"/>
                  </a:path>
                  <a:tileRect/>
                </a:gradFill>
                <a:ln w="1270" cap="flat" cmpd="sng" algn="ctr">
                  <a:noFill/>
                  <a:prstDash val="solid"/>
                </a:ln>
                <a:effectLst/>
              </p:spPr>
              <p:txBody>
                <a:bodyPr rtlCol="0" anchor="ctr"/>
                <a:lstStyle/>
                <a:p>
                  <a:pPr marL="0" marR="0" lvl="0" indent="0" algn="ctr" defTabSz="914400" eaLnBrk="1" fontAlgn="base" latinLnBrk="0" hangingPunct="1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  <a:defRPr/>
                  </a:pPr>
                  <a:endParaRPr kumimoji="0" lang="nl-NL" sz="1800" b="0" i="0" u="none" strike="noStrike" kern="0" cap="none" spc="0" normalizeH="0" baseline="0" noProof="0">
                    <a:ln>
                      <a:noFill/>
                    </a:ln>
                    <a:solidFill>
                      <a:srgbClr val="FFFFFF"/>
                    </a:solidFill>
                    <a:effectLst/>
                    <a:uLnTx/>
                    <a:uFillTx/>
                    <a:latin typeface="Arial"/>
                  </a:endParaRPr>
                </a:p>
              </p:txBody>
            </p:sp>
            <p:sp>
              <p:nvSpPr>
                <p:cNvPr id="94" name="Wit vierkant"/>
                <p:cNvSpPr/>
                <p:nvPr/>
              </p:nvSpPr>
              <p:spPr>
                <a:xfrm>
                  <a:off x="666855" y="4066769"/>
                  <a:ext cx="7970460" cy="1270344"/>
                </a:xfrm>
                <a:prstGeom prst="rect">
                  <a:avLst/>
                </a:prstGeom>
                <a:solidFill>
                  <a:schemeClr val="bg1"/>
                </a:solidFill>
                <a:ln w="9525">
                  <a:solidFill>
                    <a:schemeClr val="bg2">
                      <a:lumMod val="75000"/>
                    </a:schemeClr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nl-NL" dirty="0"/>
                </a:p>
              </p:txBody>
            </p:sp>
          </p:grpSp>
          <p:cxnSp>
            <p:nvCxnSpPr>
              <p:cNvPr id="92" name="Straight Connector 5"/>
              <p:cNvCxnSpPr/>
              <p:nvPr/>
            </p:nvCxnSpPr>
            <p:spPr>
              <a:xfrm>
                <a:off x="1216639" y="2745655"/>
                <a:ext cx="0" cy="2902508"/>
              </a:xfrm>
              <a:prstGeom prst="line">
                <a:avLst/>
              </a:prstGeom>
              <a:ln w="19050">
                <a:solidFill>
                  <a:srgbClr val="0070C0"/>
                </a:solidFill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5" name="Oval 6"/>
            <p:cNvSpPr>
              <a:spLocks noChangeAspect="1"/>
            </p:cNvSpPr>
            <p:nvPr/>
          </p:nvSpPr>
          <p:spPr>
            <a:xfrm>
              <a:off x="851074" y="5695446"/>
              <a:ext cx="288000" cy="288000"/>
            </a:xfrm>
            <a:prstGeom prst="ellipse">
              <a:avLst/>
            </a:prstGeom>
            <a:gradFill flip="none" rotWithShape="1">
              <a:gsLst>
                <a:gs pos="95000">
                  <a:schemeClr val="bg2">
                    <a:lumMod val="90000"/>
                  </a:schemeClr>
                </a:gs>
                <a:gs pos="8000">
                  <a:schemeClr val="bg2">
                    <a:lumMod val="36000"/>
                  </a:schemeClr>
                </a:gs>
                <a:gs pos="0">
                  <a:schemeClr val="bg1"/>
                </a:gs>
              </a:gsLst>
              <a:lin ang="2700000" scaled="1"/>
              <a:tileRect/>
            </a:gra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  <p:sp>
        <p:nvSpPr>
          <p:cNvPr id="10" name="Tekstvak 9"/>
          <p:cNvSpPr txBox="1"/>
          <p:nvPr/>
        </p:nvSpPr>
        <p:spPr>
          <a:xfrm>
            <a:off x="1306126" y="5633420"/>
            <a:ext cx="361306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250 000 cm =</a:t>
            </a:r>
          </a:p>
        </p:txBody>
      </p:sp>
      <p:sp>
        <p:nvSpPr>
          <p:cNvPr id="11" name="Tekstvak 10"/>
          <p:cNvSpPr txBox="1"/>
          <p:nvPr/>
        </p:nvSpPr>
        <p:spPr>
          <a:xfrm>
            <a:off x="3090660" y="5633420"/>
            <a:ext cx="123755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250 000</a:t>
            </a:r>
          </a:p>
        </p:txBody>
      </p:sp>
      <p:sp>
        <p:nvSpPr>
          <p:cNvPr id="12" name="Tekstvak 11"/>
          <p:cNvSpPr txBox="1"/>
          <p:nvPr/>
        </p:nvSpPr>
        <p:spPr>
          <a:xfrm>
            <a:off x="4159615" y="5636058"/>
            <a:ext cx="7133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 10</a:t>
            </a:r>
          </a:p>
        </p:txBody>
      </p:sp>
      <p:sp>
        <p:nvSpPr>
          <p:cNvPr id="96" name="Tekstvak 95"/>
          <p:cNvSpPr txBox="1"/>
          <p:nvPr/>
        </p:nvSpPr>
        <p:spPr>
          <a:xfrm>
            <a:off x="4695060" y="5636058"/>
            <a:ext cx="7133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 10</a:t>
            </a:r>
          </a:p>
        </p:txBody>
      </p:sp>
      <p:sp>
        <p:nvSpPr>
          <p:cNvPr id="97" name="Tekstvak 96"/>
          <p:cNvSpPr txBox="1"/>
          <p:nvPr/>
        </p:nvSpPr>
        <p:spPr>
          <a:xfrm>
            <a:off x="5243092" y="5633420"/>
            <a:ext cx="7133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 10</a:t>
            </a:r>
          </a:p>
        </p:txBody>
      </p:sp>
      <p:sp>
        <p:nvSpPr>
          <p:cNvPr id="98" name="Tekstvak 97"/>
          <p:cNvSpPr txBox="1"/>
          <p:nvPr/>
        </p:nvSpPr>
        <p:spPr>
          <a:xfrm>
            <a:off x="5750479" y="5637925"/>
            <a:ext cx="7133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 10</a:t>
            </a:r>
          </a:p>
        </p:txBody>
      </p:sp>
      <p:sp>
        <p:nvSpPr>
          <p:cNvPr id="99" name="Tekstvak 98"/>
          <p:cNvSpPr txBox="1"/>
          <p:nvPr/>
        </p:nvSpPr>
        <p:spPr>
          <a:xfrm>
            <a:off x="6285637" y="5637925"/>
            <a:ext cx="71330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: 10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6850257" y="5640055"/>
            <a:ext cx="49108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200" dirty="0"/>
              <a:t>=</a:t>
            </a:r>
          </a:p>
        </p:txBody>
      </p:sp>
      <p:sp>
        <p:nvSpPr>
          <p:cNvPr id="100" name="Tekstvak 99"/>
          <p:cNvSpPr txBox="1"/>
          <p:nvPr/>
        </p:nvSpPr>
        <p:spPr>
          <a:xfrm>
            <a:off x="7115745" y="5624665"/>
            <a:ext cx="12241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400" dirty="0"/>
              <a:t>2,5 km</a:t>
            </a:r>
          </a:p>
        </p:txBody>
      </p:sp>
      <p:sp>
        <p:nvSpPr>
          <p:cNvPr id="101" name="Einde presentatie icoon"/>
          <p:cNvSpPr/>
          <p:nvPr/>
        </p:nvSpPr>
        <p:spPr>
          <a:xfrm>
            <a:off x="8696948" y="6453336"/>
            <a:ext cx="288000" cy="288032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/>
          </a:p>
        </p:txBody>
      </p:sp>
      <p:cxnSp>
        <p:nvCxnSpPr>
          <p:cNvPr id="103" name="Straight Arrow Connector 102"/>
          <p:cNvCxnSpPr/>
          <p:nvPr/>
        </p:nvCxnSpPr>
        <p:spPr>
          <a:xfrm flipH="1">
            <a:off x="4615288" y="4700620"/>
            <a:ext cx="1608901" cy="980573"/>
          </a:xfrm>
          <a:prstGeom prst="straightConnector1">
            <a:avLst/>
          </a:prstGeom>
          <a:ln w="25400"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/>
          <p:nvPr/>
        </p:nvCxnSpPr>
        <p:spPr>
          <a:xfrm flipH="1">
            <a:off x="5205372" y="4718974"/>
            <a:ext cx="96654" cy="962219"/>
          </a:xfrm>
          <a:prstGeom prst="straightConnector1">
            <a:avLst/>
          </a:prstGeom>
          <a:ln w="25400"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endCxn id="97" idx="0"/>
          </p:cNvCxnSpPr>
          <p:nvPr/>
        </p:nvCxnSpPr>
        <p:spPr>
          <a:xfrm>
            <a:off x="4042160" y="4712194"/>
            <a:ext cx="1557586" cy="921226"/>
          </a:xfrm>
          <a:prstGeom prst="straightConnector1">
            <a:avLst/>
          </a:prstGeom>
          <a:ln w="25400"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Arrow Connector 110"/>
          <p:cNvCxnSpPr>
            <a:endCxn id="98" idx="0"/>
          </p:cNvCxnSpPr>
          <p:nvPr/>
        </p:nvCxnSpPr>
        <p:spPr>
          <a:xfrm>
            <a:off x="2730067" y="4705749"/>
            <a:ext cx="3377066" cy="932176"/>
          </a:xfrm>
          <a:prstGeom prst="straightConnector1">
            <a:avLst/>
          </a:prstGeom>
          <a:ln w="25400"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endCxn id="99" idx="0"/>
          </p:cNvCxnSpPr>
          <p:nvPr/>
        </p:nvCxnSpPr>
        <p:spPr>
          <a:xfrm>
            <a:off x="1504485" y="4652317"/>
            <a:ext cx="5137806" cy="985608"/>
          </a:xfrm>
          <a:prstGeom prst="straightConnector1">
            <a:avLst/>
          </a:prstGeom>
          <a:ln w="25400">
            <a:solidFill>
              <a:srgbClr val="008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5" name="Animatie icoon"/>
          <p:cNvGrpSpPr>
            <a:grpSpLocks noChangeAspect="1"/>
          </p:cNvGrpSpPr>
          <p:nvPr/>
        </p:nvGrpSpPr>
        <p:grpSpPr>
          <a:xfrm>
            <a:off x="8525000" y="6309320"/>
            <a:ext cx="440378" cy="360000"/>
            <a:chOff x="5076056" y="174576"/>
            <a:chExt cx="3276364" cy="2678360"/>
          </a:xfrm>
        </p:grpSpPr>
        <p:sp>
          <p:nvSpPr>
            <p:cNvPr id="116" name="Rectangle 8"/>
            <p:cNvSpPr/>
            <p:nvPr/>
          </p:nvSpPr>
          <p:spPr>
            <a:xfrm>
              <a:off x="5076056" y="1340768"/>
              <a:ext cx="2736304" cy="1512168"/>
            </a:xfrm>
            <a:prstGeom prst="rect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7" name="Isosceles Triangle 9"/>
            <p:cNvSpPr/>
            <p:nvPr/>
          </p:nvSpPr>
          <p:spPr>
            <a:xfrm rot="16200000">
              <a:off x="7308304" y="1646802"/>
              <a:ext cx="1188132" cy="900100"/>
            </a:xfrm>
            <a:prstGeom prst="triangl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8" name="Oval 10"/>
            <p:cNvSpPr/>
            <p:nvPr/>
          </p:nvSpPr>
          <p:spPr>
            <a:xfrm>
              <a:off x="5292208" y="174576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  <p:sp>
          <p:nvSpPr>
            <p:cNvPr id="119" name="Oval 11"/>
            <p:cNvSpPr/>
            <p:nvPr/>
          </p:nvSpPr>
          <p:spPr>
            <a:xfrm>
              <a:off x="6444208" y="196353"/>
              <a:ext cx="1152000" cy="1152128"/>
            </a:xfrm>
            <a:prstGeom prst="ellipse">
              <a:avLst/>
            </a:prstGeom>
            <a:solidFill>
              <a:srgbClr val="00B050"/>
            </a:solidFill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NL"/>
            </a:p>
          </p:txBody>
        </p:sp>
      </p:grpSp>
    </p:spTree>
    <p:extLst>
      <p:ext uri="{BB962C8B-B14F-4D97-AF65-F5344CB8AC3E}">
        <p14:creationId xmlns:p14="http://schemas.microsoft.com/office/powerpoint/2010/main" val="1638215744"/>
      </p:ext>
    </p:extLst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00"/>
                            </p:stCondLst>
                            <p:childTnLst>
                              <p:par>
                                <p:cTn id="8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0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500"/>
                            </p:stCondLst>
                            <p:childTnLst>
                              <p:par>
                                <p:cTn id="102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8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500"/>
                            </p:stCondLst>
                            <p:childTnLst>
                              <p:par>
                                <p:cTn id="120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4" grpId="0"/>
      <p:bldP spid="5" grpId="0"/>
      <p:bldP spid="6" grpId="0"/>
      <p:bldP spid="7" grpId="0"/>
      <p:bldP spid="8" grpId="0"/>
      <p:bldP spid="10" grpId="0"/>
      <p:bldP spid="11" grpId="0"/>
      <p:bldP spid="12" grpId="0"/>
      <p:bldP spid="96" grpId="0"/>
      <p:bldP spid="97" grpId="0"/>
      <p:bldP spid="98" grpId="0"/>
      <p:bldP spid="99" grpId="0"/>
      <p:bldP spid="13" grpId="0"/>
      <p:bldP spid="100" grpId="0"/>
      <p:bldP spid="101" grpId="0" animBg="1"/>
    </p:bldLst>
  </p:timing>
</p:sld>
</file>

<file path=ppt/theme/theme1.xml><?xml version="1.0" encoding="utf-8"?>
<a:theme xmlns:a="http://schemas.openxmlformats.org/drawingml/2006/main" name="TheorieTemplateMacroWatermark">
  <a:themeElements>
    <a:clrScheme name="Standaardontwerp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ardontwer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noFill/>
        <a:ln>
          <a:solidFill>
            <a:srgbClr val="00B050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2400" dirty="0"/>
        </a:defPPr>
      </a:lstStyle>
    </a:txDef>
  </a:objectDefaults>
  <a:extraClrSchemeLst>
    <a:extraClrScheme>
      <a:clrScheme name="Standaardontwerp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ardontwerp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ardontwerp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TheorieTemplateMacroWatermark</Template>
  <TotalTime>147</TotalTime>
  <Words>213</Words>
  <Application>Microsoft Office PowerPoint</Application>
  <PresentationFormat>Diavoorstelling (4:3)</PresentationFormat>
  <Paragraphs>113</Paragraphs>
  <Slides>4</Slides>
  <Notes>2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9" baseType="lpstr">
      <vt:lpstr>MS PGothic</vt:lpstr>
      <vt:lpstr>Arial</vt:lpstr>
      <vt:lpstr>Arial Black</vt:lpstr>
      <vt:lpstr>Eurostile</vt:lpstr>
      <vt:lpstr>TheorieTemplateMacroWatermark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Manon Grevinga</dc:creator>
  <cp:lastModifiedBy>Luuk Mennen</cp:lastModifiedBy>
  <cp:revision>12</cp:revision>
  <dcterms:created xsi:type="dcterms:W3CDTF">2015-01-18T17:49:43Z</dcterms:created>
  <dcterms:modified xsi:type="dcterms:W3CDTF">2018-09-18T09:46:00Z</dcterms:modified>
</cp:coreProperties>
</file>