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2" r:id="rId2"/>
    <p:sldId id="327" r:id="rId3"/>
    <p:sldId id="328" r:id="rId4"/>
    <p:sldId id="331" r:id="rId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D60093"/>
    <a:srgbClr val="0099FF"/>
    <a:srgbClr val="00FF00"/>
    <a:srgbClr val="00FFFF"/>
    <a:srgbClr val="008000"/>
    <a:srgbClr val="CC99FF"/>
    <a:srgbClr val="DEBDFF"/>
    <a:srgbClr val="9966FF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467A1F-1323-4497-938E-AB6859B117A1}" v="22" dt="2018-09-18T09:48:51.9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7670" autoAdjust="0"/>
  </p:normalViewPr>
  <p:slideViewPr>
    <p:cSldViewPr snapToObjects="1">
      <p:cViewPr varScale="1">
        <p:scale>
          <a:sx n="68" d="100"/>
          <a:sy n="68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F4467A1F-1323-4497-938E-AB6859B117A1}"/>
    <pc:docChg chg="modSld">
      <pc:chgData name="Luuk Mennen" userId="e8da6a4e-8fc9-4e27-9348-3a94ae635dab" providerId="ADAL" clId="{F4467A1F-1323-4497-938E-AB6859B117A1}" dt="2018-09-18T09:48:51.995" v="21" actId="20577"/>
      <pc:docMkLst>
        <pc:docMk/>
      </pc:docMkLst>
      <pc:sldChg chg="modSp">
        <pc:chgData name="Luuk Mennen" userId="e8da6a4e-8fc9-4e27-9348-3a94ae635dab" providerId="ADAL" clId="{F4467A1F-1323-4497-938E-AB6859B117A1}" dt="2018-09-18T09:48:51.995" v="21" actId="20577"/>
        <pc:sldMkLst>
          <pc:docMk/>
          <pc:sldMk cId="0" sldId="322"/>
        </pc:sldMkLst>
        <pc:spChg chg="mod">
          <ac:chgData name="Luuk Mennen" userId="e8da6a4e-8fc9-4e27-9348-3a94ae635dab" providerId="ADAL" clId="{F4467A1F-1323-4497-938E-AB6859B117A1}" dt="2018-09-18T09:48:51.995" v="21" actId="20577"/>
          <ac:spMkLst>
            <pc:docMk/>
            <pc:sldMk cId="0" sldId="322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45209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8335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139952" y="4005064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Eenheden van tijd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solidFill>
                  <a:srgbClr val="D60093"/>
                </a:solidFill>
                <a:latin typeface="+mn-lt"/>
              </a:rPr>
              <a:t>Eenheden van tijd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Eenheden van tijd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108" name="Volgende slide icoon"/>
          <p:cNvGrpSpPr/>
          <p:nvPr/>
        </p:nvGrpSpPr>
        <p:grpSpPr>
          <a:xfrm>
            <a:off x="8570315" y="6489300"/>
            <a:ext cx="395064" cy="180020"/>
            <a:chOff x="2610762" y="4509120"/>
            <a:chExt cx="395064" cy="180020"/>
          </a:xfrm>
        </p:grpSpPr>
        <p:sp>
          <p:nvSpPr>
            <p:cNvPr id="109" name="Isosceles Triangle 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10" name="Isosceles Triangle 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14" name="Tekstvak 13"/>
          <p:cNvSpPr txBox="1"/>
          <p:nvPr/>
        </p:nvSpPr>
        <p:spPr>
          <a:xfrm>
            <a:off x="378768" y="909881"/>
            <a:ext cx="34563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Tijd</a:t>
            </a:r>
            <a:r>
              <a:rPr lang="nl-NL" sz="2200" dirty="0"/>
              <a:t> is een </a:t>
            </a:r>
            <a:r>
              <a:rPr lang="nl-NL" sz="2200" b="1" dirty="0"/>
              <a:t>grootheid</a:t>
            </a:r>
            <a:r>
              <a:rPr lang="nl-NL" sz="2200" dirty="0"/>
              <a:t>.</a:t>
            </a:r>
            <a:endParaRPr lang="nl-NL" sz="2200" b="1" dirty="0"/>
          </a:p>
        </p:txBody>
      </p:sp>
      <p:sp>
        <p:nvSpPr>
          <p:cNvPr id="15" name="Tekstvak 14"/>
          <p:cNvSpPr txBox="1"/>
          <p:nvPr/>
        </p:nvSpPr>
        <p:spPr>
          <a:xfrm>
            <a:off x="3203848" y="909881"/>
            <a:ext cx="42457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Er zijn veel eenheden van tijd.</a:t>
            </a:r>
          </a:p>
        </p:txBody>
      </p:sp>
      <p:sp>
        <p:nvSpPr>
          <p:cNvPr id="16" name="Tekstvak 15"/>
          <p:cNvSpPr txBox="1"/>
          <p:nvPr/>
        </p:nvSpPr>
        <p:spPr>
          <a:xfrm>
            <a:off x="467544" y="1556792"/>
            <a:ext cx="18722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 millennium</a:t>
            </a:r>
          </a:p>
        </p:txBody>
      </p:sp>
      <p:sp>
        <p:nvSpPr>
          <p:cNvPr id="17" name="Tekstvak 16"/>
          <p:cNvSpPr txBox="1"/>
          <p:nvPr/>
        </p:nvSpPr>
        <p:spPr>
          <a:xfrm>
            <a:off x="2087724" y="1556792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</a:t>
            </a:r>
          </a:p>
        </p:txBody>
      </p:sp>
      <p:sp>
        <p:nvSpPr>
          <p:cNvPr id="18" name="Tekstvak 17"/>
          <p:cNvSpPr txBox="1"/>
          <p:nvPr/>
        </p:nvSpPr>
        <p:spPr>
          <a:xfrm>
            <a:off x="2339752" y="1556792"/>
            <a:ext cx="13681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1000 jaar</a:t>
            </a:r>
          </a:p>
        </p:txBody>
      </p:sp>
      <p:sp>
        <p:nvSpPr>
          <p:cNvPr id="19" name="Tekstvak 18"/>
          <p:cNvSpPr txBox="1"/>
          <p:nvPr/>
        </p:nvSpPr>
        <p:spPr>
          <a:xfrm>
            <a:off x="467544" y="1987679"/>
            <a:ext cx="18722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 eeuw</a:t>
            </a:r>
          </a:p>
        </p:txBody>
      </p:sp>
      <p:sp>
        <p:nvSpPr>
          <p:cNvPr id="20" name="Tekstvak 19"/>
          <p:cNvSpPr txBox="1"/>
          <p:nvPr/>
        </p:nvSpPr>
        <p:spPr>
          <a:xfrm>
            <a:off x="2087724" y="1987679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</a:t>
            </a:r>
          </a:p>
        </p:txBody>
      </p:sp>
      <p:sp>
        <p:nvSpPr>
          <p:cNvPr id="21" name="Tekstvak 20"/>
          <p:cNvSpPr txBox="1"/>
          <p:nvPr/>
        </p:nvSpPr>
        <p:spPr>
          <a:xfrm>
            <a:off x="2339752" y="1987679"/>
            <a:ext cx="13681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100 jaar</a:t>
            </a:r>
          </a:p>
        </p:txBody>
      </p:sp>
      <p:sp>
        <p:nvSpPr>
          <p:cNvPr id="22" name="Tekstvak 21"/>
          <p:cNvSpPr txBox="1"/>
          <p:nvPr/>
        </p:nvSpPr>
        <p:spPr>
          <a:xfrm>
            <a:off x="467544" y="2418566"/>
            <a:ext cx="18722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 jaar</a:t>
            </a:r>
          </a:p>
        </p:txBody>
      </p:sp>
      <p:sp>
        <p:nvSpPr>
          <p:cNvPr id="23" name="Tekstvak 22"/>
          <p:cNvSpPr txBox="1"/>
          <p:nvPr/>
        </p:nvSpPr>
        <p:spPr>
          <a:xfrm>
            <a:off x="2087724" y="2418566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</a:t>
            </a:r>
          </a:p>
        </p:txBody>
      </p:sp>
      <p:sp>
        <p:nvSpPr>
          <p:cNvPr id="24" name="Tekstvak 23"/>
          <p:cNvSpPr txBox="1"/>
          <p:nvPr/>
        </p:nvSpPr>
        <p:spPr>
          <a:xfrm>
            <a:off x="2339752" y="2418566"/>
            <a:ext cx="20882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    kwartalen</a:t>
            </a:r>
          </a:p>
        </p:txBody>
      </p:sp>
      <p:sp>
        <p:nvSpPr>
          <p:cNvPr id="25" name="Tekstvak 24"/>
          <p:cNvSpPr txBox="1"/>
          <p:nvPr/>
        </p:nvSpPr>
        <p:spPr>
          <a:xfrm>
            <a:off x="467544" y="2849453"/>
            <a:ext cx="18722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 jaar</a:t>
            </a:r>
          </a:p>
        </p:txBody>
      </p:sp>
      <p:sp>
        <p:nvSpPr>
          <p:cNvPr id="26" name="Tekstvak 25"/>
          <p:cNvSpPr txBox="1"/>
          <p:nvPr/>
        </p:nvSpPr>
        <p:spPr>
          <a:xfrm>
            <a:off x="2087724" y="2849453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</a:t>
            </a:r>
          </a:p>
        </p:txBody>
      </p:sp>
      <p:sp>
        <p:nvSpPr>
          <p:cNvPr id="27" name="Tekstvak 26"/>
          <p:cNvSpPr txBox="1"/>
          <p:nvPr/>
        </p:nvSpPr>
        <p:spPr>
          <a:xfrm>
            <a:off x="2339752" y="2849453"/>
            <a:ext cx="20882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     maanden</a:t>
            </a:r>
          </a:p>
        </p:txBody>
      </p:sp>
      <p:sp>
        <p:nvSpPr>
          <p:cNvPr id="28" name="Tekstvak 27"/>
          <p:cNvSpPr txBox="1"/>
          <p:nvPr/>
        </p:nvSpPr>
        <p:spPr>
          <a:xfrm>
            <a:off x="467544" y="3280340"/>
            <a:ext cx="18722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 jaar</a:t>
            </a:r>
          </a:p>
        </p:txBody>
      </p:sp>
      <p:sp>
        <p:nvSpPr>
          <p:cNvPr id="29" name="Tekstvak 28"/>
          <p:cNvSpPr txBox="1"/>
          <p:nvPr/>
        </p:nvSpPr>
        <p:spPr>
          <a:xfrm>
            <a:off x="467544" y="3711227"/>
            <a:ext cx="18722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 jaar</a:t>
            </a:r>
          </a:p>
        </p:txBody>
      </p:sp>
      <p:sp>
        <p:nvSpPr>
          <p:cNvPr id="30" name="Tekstvak 29"/>
          <p:cNvSpPr txBox="1"/>
          <p:nvPr/>
        </p:nvSpPr>
        <p:spPr>
          <a:xfrm>
            <a:off x="2087724" y="3280340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</a:t>
            </a:r>
          </a:p>
        </p:txBody>
      </p:sp>
      <p:sp>
        <p:nvSpPr>
          <p:cNvPr id="31" name="Tekstvak 30"/>
          <p:cNvSpPr txBox="1"/>
          <p:nvPr/>
        </p:nvSpPr>
        <p:spPr>
          <a:xfrm>
            <a:off x="2087724" y="3711227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</a:t>
            </a:r>
          </a:p>
        </p:txBody>
      </p:sp>
      <p:sp>
        <p:nvSpPr>
          <p:cNvPr id="32" name="Tekstvak 31"/>
          <p:cNvSpPr txBox="1"/>
          <p:nvPr/>
        </p:nvSpPr>
        <p:spPr>
          <a:xfrm>
            <a:off x="2339752" y="3280340"/>
            <a:ext cx="36724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     weken + 1 of 2 dagen</a:t>
            </a:r>
          </a:p>
        </p:txBody>
      </p:sp>
      <p:sp>
        <p:nvSpPr>
          <p:cNvPr id="33" name="Tekstvak 32"/>
          <p:cNvSpPr txBox="1"/>
          <p:nvPr/>
        </p:nvSpPr>
        <p:spPr>
          <a:xfrm>
            <a:off x="2339752" y="3711227"/>
            <a:ext cx="36724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       of        dagen</a:t>
            </a:r>
          </a:p>
        </p:txBody>
      </p:sp>
      <p:sp>
        <p:nvSpPr>
          <p:cNvPr id="34" name="Tekstvak 33"/>
          <p:cNvSpPr txBox="1"/>
          <p:nvPr/>
        </p:nvSpPr>
        <p:spPr>
          <a:xfrm>
            <a:off x="2375756" y="2418566"/>
            <a:ext cx="432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4</a:t>
            </a:r>
          </a:p>
        </p:txBody>
      </p:sp>
      <p:sp>
        <p:nvSpPr>
          <p:cNvPr id="35" name="Tekstvak 34"/>
          <p:cNvSpPr txBox="1"/>
          <p:nvPr/>
        </p:nvSpPr>
        <p:spPr>
          <a:xfrm>
            <a:off x="2339752" y="2849453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12  </a:t>
            </a:r>
          </a:p>
        </p:txBody>
      </p:sp>
      <p:sp>
        <p:nvSpPr>
          <p:cNvPr id="36" name="Tekstvak 35"/>
          <p:cNvSpPr txBox="1"/>
          <p:nvPr/>
        </p:nvSpPr>
        <p:spPr>
          <a:xfrm>
            <a:off x="2339752" y="3280340"/>
            <a:ext cx="5760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52</a:t>
            </a:r>
          </a:p>
        </p:txBody>
      </p:sp>
      <p:sp>
        <p:nvSpPr>
          <p:cNvPr id="37" name="Tekstvak 36"/>
          <p:cNvSpPr txBox="1"/>
          <p:nvPr/>
        </p:nvSpPr>
        <p:spPr>
          <a:xfrm>
            <a:off x="2339752" y="3711227"/>
            <a:ext cx="720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365</a:t>
            </a:r>
          </a:p>
        </p:txBody>
      </p:sp>
      <p:sp>
        <p:nvSpPr>
          <p:cNvPr id="38" name="Tekstvak 37"/>
          <p:cNvSpPr txBox="1"/>
          <p:nvPr/>
        </p:nvSpPr>
        <p:spPr>
          <a:xfrm>
            <a:off x="3203848" y="3711227"/>
            <a:ext cx="720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366</a:t>
            </a:r>
          </a:p>
        </p:txBody>
      </p:sp>
      <p:sp>
        <p:nvSpPr>
          <p:cNvPr id="39" name="Tekstvak 38"/>
          <p:cNvSpPr txBox="1"/>
          <p:nvPr/>
        </p:nvSpPr>
        <p:spPr>
          <a:xfrm>
            <a:off x="5509246" y="1556792"/>
            <a:ext cx="19403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 kwartaal</a:t>
            </a:r>
          </a:p>
        </p:txBody>
      </p:sp>
      <p:sp>
        <p:nvSpPr>
          <p:cNvPr id="40" name="Tekstvak 39"/>
          <p:cNvSpPr txBox="1"/>
          <p:nvPr/>
        </p:nvSpPr>
        <p:spPr>
          <a:xfrm>
            <a:off x="6905578" y="1556792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</a:t>
            </a:r>
          </a:p>
        </p:txBody>
      </p:sp>
      <p:sp>
        <p:nvSpPr>
          <p:cNvPr id="41" name="Tekstvak 40"/>
          <p:cNvSpPr txBox="1"/>
          <p:nvPr/>
        </p:nvSpPr>
        <p:spPr>
          <a:xfrm>
            <a:off x="7157606" y="1556792"/>
            <a:ext cx="17281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13 weken</a:t>
            </a:r>
          </a:p>
        </p:txBody>
      </p:sp>
      <p:sp>
        <p:nvSpPr>
          <p:cNvPr id="42" name="Tekstvak 41"/>
          <p:cNvSpPr txBox="1"/>
          <p:nvPr/>
        </p:nvSpPr>
        <p:spPr>
          <a:xfrm>
            <a:off x="5509246" y="1987679"/>
            <a:ext cx="19403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 week</a:t>
            </a:r>
          </a:p>
        </p:txBody>
      </p:sp>
      <p:sp>
        <p:nvSpPr>
          <p:cNvPr id="43" name="Tekstvak 42"/>
          <p:cNvSpPr txBox="1"/>
          <p:nvPr/>
        </p:nvSpPr>
        <p:spPr>
          <a:xfrm>
            <a:off x="6905578" y="1987679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</a:t>
            </a:r>
          </a:p>
        </p:txBody>
      </p:sp>
      <p:sp>
        <p:nvSpPr>
          <p:cNvPr id="44" name="Tekstvak 43"/>
          <p:cNvSpPr txBox="1"/>
          <p:nvPr/>
        </p:nvSpPr>
        <p:spPr>
          <a:xfrm>
            <a:off x="7157606" y="1987679"/>
            <a:ext cx="17281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7 dagen</a:t>
            </a:r>
          </a:p>
        </p:txBody>
      </p:sp>
      <p:sp>
        <p:nvSpPr>
          <p:cNvPr id="45" name="Tekstvak 44"/>
          <p:cNvSpPr txBox="1"/>
          <p:nvPr/>
        </p:nvSpPr>
        <p:spPr>
          <a:xfrm>
            <a:off x="5509246" y="2418566"/>
            <a:ext cx="19403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 uur </a:t>
            </a:r>
          </a:p>
        </p:txBody>
      </p:sp>
      <p:sp>
        <p:nvSpPr>
          <p:cNvPr id="46" name="Tekstvak 45"/>
          <p:cNvSpPr txBox="1"/>
          <p:nvPr/>
        </p:nvSpPr>
        <p:spPr>
          <a:xfrm>
            <a:off x="6905578" y="2418566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</a:t>
            </a:r>
          </a:p>
        </p:txBody>
      </p:sp>
      <p:sp>
        <p:nvSpPr>
          <p:cNvPr id="47" name="Tekstvak 46"/>
          <p:cNvSpPr txBox="1"/>
          <p:nvPr/>
        </p:nvSpPr>
        <p:spPr>
          <a:xfrm>
            <a:off x="7157606" y="2418566"/>
            <a:ext cx="17281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60 minuten</a:t>
            </a:r>
          </a:p>
        </p:txBody>
      </p:sp>
      <p:sp>
        <p:nvSpPr>
          <p:cNvPr id="48" name="Tekstvak 47"/>
          <p:cNvSpPr txBox="1"/>
          <p:nvPr/>
        </p:nvSpPr>
        <p:spPr>
          <a:xfrm>
            <a:off x="5509246" y="2849453"/>
            <a:ext cx="19403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 minuut</a:t>
            </a:r>
          </a:p>
        </p:txBody>
      </p:sp>
      <p:sp>
        <p:nvSpPr>
          <p:cNvPr id="49" name="Tekstvak 48"/>
          <p:cNvSpPr txBox="1"/>
          <p:nvPr/>
        </p:nvSpPr>
        <p:spPr>
          <a:xfrm>
            <a:off x="6905578" y="2849453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</a:t>
            </a:r>
          </a:p>
        </p:txBody>
      </p:sp>
      <p:sp>
        <p:nvSpPr>
          <p:cNvPr id="50" name="Tekstvak 49"/>
          <p:cNvSpPr txBox="1"/>
          <p:nvPr/>
        </p:nvSpPr>
        <p:spPr>
          <a:xfrm>
            <a:off x="7157605" y="2849453"/>
            <a:ext cx="19516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60 seconden</a:t>
            </a:r>
          </a:p>
        </p:txBody>
      </p:sp>
      <p:sp>
        <p:nvSpPr>
          <p:cNvPr id="51" name="Tekstvak 50"/>
          <p:cNvSpPr txBox="1"/>
          <p:nvPr/>
        </p:nvSpPr>
        <p:spPr>
          <a:xfrm>
            <a:off x="5509246" y="3280340"/>
            <a:ext cx="19403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 dag </a:t>
            </a:r>
          </a:p>
        </p:txBody>
      </p:sp>
      <p:sp>
        <p:nvSpPr>
          <p:cNvPr id="52" name="Tekstvak 51"/>
          <p:cNvSpPr txBox="1"/>
          <p:nvPr/>
        </p:nvSpPr>
        <p:spPr>
          <a:xfrm>
            <a:off x="5509246" y="3711227"/>
            <a:ext cx="19403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 dag </a:t>
            </a:r>
          </a:p>
        </p:txBody>
      </p:sp>
      <p:sp>
        <p:nvSpPr>
          <p:cNvPr id="53" name="Tekstvak 52"/>
          <p:cNvSpPr txBox="1"/>
          <p:nvPr/>
        </p:nvSpPr>
        <p:spPr>
          <a:xfrm>
            <a:off x="6905578" y="3280340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</a:t>
            </a:r>
          </a:p>
        </p:txBody>
      </p:sp>
      <p:sp>
        <p:nvSpPr>
          <p:cNvPr id="54" name="Tekstvak 53"/>
          <p:cNvSpPr txBox="1"/>
          <p:nvPr/>
        </p:nvSpPr>
        <p:spPr>
          <a:xfrm>
            <a:off x="6905578" y="3711227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</a:t>
            </a:r>
          </a:p>
        </p:txBody>
      </p:sp>
      <p:sp>
        <p:nvSpPr>
          <p:cNvPr id="55" name="Tekstvak 54"/>
          <p:cNvSpPr txBox="1"/>
          <p:nvPr/>
        </p:nvSpPr>
        <p:spPr>
          <a:xfrm>
            <a:off x="7157605" y="3280340"/>
            <a:ext cx="19516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   etmaal</a:t>
            </a:r>
          </a:p>
        </p:txBody>
      </p:sp>
      <p:sp>
        <p:nvSpPr>
          <p:cNvPr id="56" name="Tekstvak 55"/>
          <p:cNvSpPr txBox="1"/>
          <p:nvPr/>
        </p:nvSpPr>
        <p:spPr>
          <a:xfrm>
            <a:off x="7157606" y="3280340"/>
            <a:ext cx="3600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</a:t>
            </a:r>
          </a:p>
        </p:txBody>
      </p:sp>
      <p:sp>
        <p:nvSpPr>
          <p:cNvPr id="57" name="Tekstvak 56"/>
          <p:cNvSpPr txBox="1"/>
          <p:nvPr/>
        </p:nvSpPr>
        <p:spPr>
          <a:xfrm>
            <a:off x="7157605" y="3711227"/>
            <a:ext cx="121745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     uur</a:t>
            </a:r>
          </a:p>
        </p:txBody>
      </p:sp>
      <p:sp>
        <p:nvSpPr>
          <p:cNvPr id="58" name="Tekstvak 57"/>
          <p:cNvSpPr txBox="1"/>
          <p:nvPr/>
        </p:nvSpPr>
        <p:spPr>
          <a:xfrm>
            <a:off x="7157605" y="3711227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24 </a:t>
            </a:r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0" fill="hold">
                      <p:stCondLst>
                        <p:cond delay="0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40" grpId="0"/>
      <p:bldP spid="41" grpId="0"/>
      <p:bldP spid="43" grpId="0"/>
      <p:bldP spid="44" grpId="0"/>
      <p:bldP spid="46" grpId="0"/>
      <p:bldP spid="47" grpId="0"/>
      <p:bldP spid="49" grpId="0"/>
      <p:bldP spid="50" grpId="0"/>
      <p:bldP spid="53" grpId="0"/>
      <p:bldP spid="54" grpId="0"/>
      <p:bldP spid="55" grpId="0"/>
      <p:bldP spid="56" grpId="0"/>
      <p:bldP spid="57" grpId="0"/>
      <p:bldP spid="5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6437" y="58477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96913" y="1455166"/>
            <a:ext cx="1951625" cy="218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tangle 2"/>
          <p:cNvSpPr/>
          <p:nvPr/>
        </p:nvSpPr>
        <p:spPr>
          <a:xfrm>
            <a:off x="449467" y="188640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ekstvak 739"/>
          <p:cNvSpPr txBox="1">
            <a:spLocks noChangeArrowheads="1"/>
          </p:cNvSpPr>
          <p:nvPr/>
        </p:nvSpPr>
        <p:spPr bwMode="auto">
          <a:xfrm>
            <a:off x="449467" y="116632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Eenheden van tijd</a:t>
            </a:r>
          </a:p>
        </p:txBody>
      </p:sp>
      <p:sp>
        <p:nvSpPr>
          <p:cNvPr id="21" name="TextBox 1"/>
          <p:cNvSpPr txBox="1"/>
          <p:nvPr/>
        </p:nvSpPr>
        <p:spPr>
          <a:xfrm>
            <a:off x="449467" y="701407"/>
            <a:ext cx="18299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r>
              <a:rPr lang="en-US" sz="2400" dirty="0">
                <a:solidFill>
                  <a:srgbClr val="D60093"/>
                </a:solidFill>
              </a:rPr>
              <a:t> 1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22" name="Rectangle 2"/>
          <p:cNvSpPr/>
          <p:nvPr/>
        </p:nvSpPr>
        <p:spPr>
          <a:xfrm>
            <a:off x="2915816" y="5921896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c Noordhoff"/>
          <p:cNvSpPr txBox="1"/>
          <p:nvPr/>
        </p:nvSpPr>
        <p:spPr>
          <a:xfrm>
            <a:off x="3696913" y="652534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6" name="Rechthoek 35"/>
          <p:cNvSpPr/>
          <p:nvPr/>
        </p:nvSpPr>
        <p:spPr>
          <a:xfrm>
            <a:off x="7801731" y="6196661"/>
            <a:ext cx="1320544" cy="60568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/>
          <p:cNvSpPr txBox="1"/>
          <p:nvPr/>
        </p:nvSpPr>
        <p:spPr>
          <a:xfrm>
            <a:off x="449467" y="1239722"/>
            <a:ext cx="16561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Opgave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449467" y="1670609"/>
            <a:ext cx="52746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125 minuten = … uren en … minuten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449467" y="2348880"/>
            <a:ext cx="14174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Aanpak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449467" y="2708920"/>
            <a:ext cx="26642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60 minuten = 1 uur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449466" y="3139807"/>
            <a:ext cx="29704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120 minuten = 2 uur</a:t>
            </a:r>
          </a:p>
        </p:txBody>
      </p:sp>
      <p:sp>
        <p:nvSpPr>
          <p:cNvPr id="15" name="Tekstvak 14"/>
          <p:cNvSpPr txBox="1"/>
          <p:nvPr/>
        </p:nvSpPr>
        <p:spPr>
          <a:xfrm>
            <a:off x="449467" y="3570694"/>
            <a:ext cx="62827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125 minuten = 120 minuten + 5 minuten</a:t>
            </a:r>
          </a:p>
        </p:txBody>
      </p:sp>
      <p:sp>
        <p:nvSpPr>
          <p:cNvPr id="16" name="Tekstvak 15"/>
          <p:cNvSpPr txBox="1"/>
          <p:nvPr/>
        </p:nvSpPr>
        <p:spPr>
          <a:xfrm>
            <a:off x="449466" y="4078233"/>
            <a:ext cx="27363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Uitwerking</a:t>
            </a:r>
          </a:p>
        </p:txBody>
      </p:sp>
      <p:grpSp>
        <p:nvGrpSpPr>
          <p:cNvPr id="28" name="Groep 27"/>
          <p:cNvGrpSpPr/>
          <p:nvPr/>
        </p:nvGrpSpPr>
        <p:grpSpPr>
          <a:xfrm>
            <a:off x="508734" y="4509120"/>
            <a:ext cx="7015594" cy="1143881"/>
            <a:chOff x="508734" y="4509120"/>
            <a:chExt cx="7015594" cy="1143881"/>
          </a:xfrm>
        </p:grpSpPr>
        <p:grpSp>
          <p:nvGrpSpPr>
            <p:cNvPr id="17" name="Group 12"/>
            <p:cNvGrpSpPr/>
            <p:nvPr/>
          </p:nvGrpSpPr>
          <p:grpSpPr>
            <a:xfrm>
              <a:off x="508734" y="4509120"/>
              <a:ext cx="7015594" cy="1143881"/>
              <a:chOff x="508734" y="2634667"/>
              <a:chExt cx="7015594" cy="3175128"/>
            </a:xfrm>
          </p:grpSpPr>
          <p:grpSp>
            <p:nvGrpSpPr>
              <p:cNvPr id="18" name="Group 4"/>
              <p:cNvGrpSpPr/>
              <p:nvPr/>
            </p:nvGrpSpPr>
            <p:grpSpPr>
              <a:xfrm>
                <a:off x="508734" y="2634667"/>
                <a:ext cx="7015594" cy="3175128"/>
                <a:chOff x="467544" y="4018193"/>
                <a:chExt cx="8313787" cy="1389662"/>
              </a:xfrm>
            </p:grpSpPr>
            <p:sp>
              <p:nvSpPr>
                <p:cNvPr id="25" name="Grijze achtergrond"/>
                <p:cNvSpPr/>
                <p:nvPr/>
              </p:nvSpPr>
              <p:spPr>
                <a:xfrm>
                  <a:off x="467544" y="4018193"/>
                  <a:ext cx="8313787" cy="1389662"/>
                </a:xfrm>
                <a:prstGeom prst="rect">
                  <a:avLst/>
                </a:prstGeom>
                <a:gradFill flip="none" rotWithShape="1">
                  <a:gsLst>
                    <a:gs pos="86000">
                      <a:srgbClr val="808080"/>
                    </a:gs>
                    <a:gs pos="13000">
                      <a:srgbClr val="808080"/>
                    </a:gs>
                    <a:gs pos="98333">
                      <a:srgbClr val="FFFFFF"/>
                    </a:gs>
                    <a:gs pos="0">
                      <a:srgbClr val="FFFFFF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ln w="127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l-NL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  <p:sp>
              <p:nvSpPr>
                <p:cNvPr id="26" name="Wit vierkant"/>
                <p:cNvSpPr/>
                <p:nvPr/>
              </p:nvSpPr>
              <p:spPr>
                <a:xfrm>
                  <a:off x="666855" y="4066769"/>
                  <a:ext cx="7970460" cy="127034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2">
                      <a:lumMod val="7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dirty="0"/>
                </a:p>
              </p:txBody>
            </p:sp>
          </p:grpSp>
          <p:cxnSp>
            <p:nvCxnSpPr>
              <p:cNvPr id="24" name="Straight Connector 5"/>
              <p:cNvCxnSpPr/>
              <p:nvPr/>
            </p:nvCxnSpPr>
            <p:spPr>
              <a:xfrm>
                <a:off x="1300821" y="2745654"/>
                <a:ext cx="0" cy="2902508"/>
              </a:xfrm>
              <a:prstGeom prst="line">
                <a:avLst/>
              </a:prstGeom>
              <a:ln w="19050">
                <a:solidFill>
                  <a:srgbClr val="0070C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Oval 6"/>
            <p:cNvSpPr>
              <a:spLocks noChangeAspect="1"/>
            </p:cNvSpPr>
            <p:nvPr/>
          </p:nvSpPr>
          <p:spPr>
            <a:xfrm>
              <a:off x="809375" y="4869160"/>
              <a:ext cx="288000" cy="288000"/>
            </a:xfrm>
            <a:prstGeom prst="ellipse">
              <a:avLst/>
            </a:prstGeom>
            <a:gradFill flip="none" rotWithShape="1">
              <a:gsLst>
                <a:gs pos="95000">
                  <a:schemeClr val="bg2">
                    <a:lumMod val="90000"/>
                  </a:schemeClr>
                </a:gs>
                <a:gs pos="8000">
                  <a:schemeClr val="bg2">
                    <a:lumMod val="36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29" name="Tekstvak 28"/>
          <p:cNvSpPr txBox="1"/>
          <p:nvPr/>
        </p:nvSpPr>
        <p:spPr>
          <a:xfrm>
            <a:off x="1300821" y="4797152"/>
            <a:ext cx="34971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125 minuten =</a:t>
            </a:r>
          </a:p>
        </p:txBody>
      </p:sp>
      <p:sp>
        <p:nvSpPr>
          <p:cNvPr id="30" name="Tekstvak 29"/>
          <p:cNvSpPr txBox="1"/>
          <p:nvPr/>
        </p:nvSpPr>
        <p:spPr>
          <a:xfrm>
            <a:off x="3185770" y="4797152"/>
            <a:ext cx="31683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2 uren en 5 minuten</a:t>
            </a:r>
          </a:p>
        </p:txBody>
      </p:sp>
      <p:grpSp>
        <p:nvGrpSpPr>
          <p:cNvPr id="31" name="Volgende slide icoon"/>
          <p:cNvGrpSpPr/>
          <p:nvPr/>
        </p:nvGrpSpPr>
        <p:grpSpPr>
          <a:xfrm>
            <a:off x="8570315" y="6489300"/>
            <a:ext cx="395064" cy="180020"/>
            <a:chOff x="2610762" y="4509120"/>
            <a:chExt cx="395064" cy="180020"/>
          </a:xfrm>
        </p:grpSpPr>
        <p:sp>
          <p:nvSpPr>
            <p:cNvPr id="32" name="Isosceles Triangle 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33" name="Isosceles Triangle 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382157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29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6437" y="58477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96913" y="1455166"/>
            <a:ext cx="1951625" cy="218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tangle 2"/>
          <p:cNvSpPr/>
          <p:nvPr/>
        </p:nvSpPr>
        <p:spPr>
          <a:xfrm>
            <a:off x="449467" y="188640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ekstvak 739"/>
          <p:cNvSpPr txBox="1">
            <a:spLocks noChangeArrowheads="1"/>
          </p:cNvSpPr>
          <p:nvPr/>
        </p:nvSpPr>
        <p:spPr bwMode="auto">
          <a:xfrm>
            <a:off x="449467" y="116632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Eenheden van tijd</a:t>
            </a:r>
          </a:p>
        </p:txBody>
      </p:sp>
      <p:sp>
        <p:nvSpPr>
          <p:cNvPr id="21" name="TextBox 1"/>
          <p:cNvSpPr txBox="1"/>
          <p:nvPr/>
        </p:nvSpPr>
        <p:spPr>
          <a:xfrm>
            <a:off x="449467" y="701407"/>
            <a:ext cx="18299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r>
              <a:rPr lang="en-US" sz="2400" dirty="0">
                <a:solidFill>
                  <a:srgbClr val="D60093"/>
                </a:solidFill>
              </a:rPr>
              <a:t> 2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22" name="Rectangle 2"/>
          <p:cNvSpPr/>
          <p:nvPr/>
        </p:nvSpPr>
        <p:spPr>
          <a:xfrm>
            <a:off x="2915816" y="5921896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c Noordhoff"/>
          <p:cNvSpPr txBox="1"/>
          <p:nvPr/>
        </p:nvSpPr>
        <p:spPr>
          <a:xfrm>
            <a:off x="3696913" y="652534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6" name="Rechthoek 35"/>
          <p:cNvSpPr/>
          <p:nvPr/>
        </p:nvSpPr>
        <p:spPr>
          <a:xfrm>
            <a:off x="7801731" y="6196661"/>
            <a:ext cx="1320544" cy="60568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/>
          <p:cNvSpPr txBox="1"/>
          <p:nvPr/>
        </p:nvSpPr>
        <p:spPr>
          <a:xfrm>
            <a:off x="449467" y="1239722"/>
            <a:ext cx="16561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Opgave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449467" y="1670609"/>
            <a:ext cx="52746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60 uren = … dagen en … uren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449467" y="2348880"/>
            <a:ext cx="14174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Aanpak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449467" y="2708920"/>
            <a:ext cx="26642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24 uur = 1 dag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449466" y="3139807"/>
            <a:ext cx="29704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48 uur = 2 dagen</a:t>
            </a:r>
          </a:p>
        </p:txBody>
      </p:sp>
      <p:sp>
        <p:nvSpPr>
          <p:cNvPr id="15" name="Tekstvak 14"/>
          <p:cNvSpPr txBox="1"/>
          <p:nvPr/>
        </p:nvSpPr>
        <p:spPr>
          <a:xfrm>
            <a:off x="449467" y="3570694"/>
            <a:ext cx="62827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60 uur = 48 uren + 12 uren</a:t>
            </a:r>
          </a:p>
        </p:txBody>
      </p:sp>
      <p:sp>
        <p:nvSpPr>
          <p:cNvPr id="16" name="Tekstvak 15"/>
          <p:cNvSpPr txBox="1"/>
          <p:nvPr/>
        </p:nvSpPr>
        <p:spPr>
          <a:xfrm>
            <a:off x="449466" y="4078233"/>
            <a:ext cx="27363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Uitwerking</a:t>
            </a:r>
          </a:p>
        </p:txBody>
      </p:sp>
      <p:grpSp>
        <p:nvGrpSpPr>
          <p:cNvPr id="4" name="Groep 27"/>
          <p:cNvGrpSpPr/>
          <p:nvPr/>
        </p:nvGrpSpPr>
        <p:grpSpPr>
          <a:xfrm>
            <a:off x="508734" y="4509120"/>
            <a:ext cx="7015594" cy="1143881"/>
            <a:chOff x="508734" y="4509120"/>
            <a:chExt cx="7015594" cy="1143881"/>
          </a:xfrm>
        </p:grpSpPr>
        <p:grpSp>
          <p:nvGrpSpPr>
            <p:cNvPr id="5" name="Group 12"/>
            <p:cNvGrpSpPr/>
            <p:nvPr/>
          </p:nvGrpSpPr>
          <p:grpSpPr>
            <a:xfrm>
              <a:off x="508734" y="4509120"/>
              <a:ext cx="7015594" cy="1143881"/>
              <a:chOff x="508734" y="2634667"/>
              <a:chExt cx="7015594" cy="3175128"/>
            </a:xfrm>
          </p:grpSpPr>
          <p:grpSp>
            <p:nvGrpSpPr>
              <p:cNvPr id="6" name="Group 4"/>
              <p:cNvGrpSpPr/>
              <p:nvPr/>
            </p:nvGrpSpPr>
            <p:grpSpPr>
              <a:xfrm>
                <a:off x="508734" y="2634667"/>
                <a:ext cx="7015594" cy="3175128"/>
                <a:chOff x="467544" y="4018193"/>
                <a:chExt cx="8313787" cy="1389662"/>
              </a:xfrm>
            </p:grpSpPr>
            <p:sp>
              <p:nvSpPr>
                <p:cNvPr id="25" name="Grijze achtergrond"/>
                <p:cNvSpPr/>
                <p:nvPr/>
              </p:nvSpPr>
              <p:spPr>
                <a:xfrm>
                  <a:off x="467544" y="4018193"/>
                  <a:ext cx="8313787" cy="1389662"/>
                </a:xfrm>
                <a:prstGeom prst="rect">
                  <a:avLst/>
                </a:prstGeom>
                <a:gradFill flip="none" rotWithShape="1">
                  <a:gsLst>
                    <a:gs pos="86000">
                      <a:srgbClr val="808080"/>
                    </a:gs>
                    <a:gs pos="13000">
                      <a:srgbClr val="808080"/>
                    </a:gs>
                    <a:gs pos="98333">
                      <a:srgbClr val="FFFFFF"/>
                    </a:gs>
                    <a:gs pos="0">
                      <a:srgbClr val="FFFFFF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ln w="127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l-NL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  <p:sp>
              <p:nvSpPr>
                <p:cNvPr id="26" name="Wit vierkant"/>
                <p:cNvSpPr/>
                <p:nvPr/>
              </p:nvSpPr>
              <p:spPr>
                <a:xfrm>
                  <a:off x="666855" y="4066769"/>
                  <a:ext cx="7970460" cy="127034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2">
                      <a:lumMod val="7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dirty="0"/>
                </a:p>
              </p:txBody>
            </p:sp>
          </p:grpSp>
          <p:cxnSp>
            <p:nvCxnSpPr>
              <p:cNvPr id="24" name="Straight Connector 5"/>
              <p:cNvCxnSpPr/>
              <p:nvPr/>
            </p:nvCxnSpPr>
            <p:spPr>
              <a:xfrm>
                <a:off x="1300821" y="2745654"/>
                <a:ext cx="0" cy="2902508"/>
              </a:xfrm>
              <a:prstGeom prst="line">
                <a:avLst/>
              </a:prstGeom>
              <a:ln w="19050">
                <a:solidFill>
                  <a:srgbClr val="0070C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Oval 6"/>
            <p:cNvSpPr>
              <a:spLocks noChangeAspect="1"/>
            </p:cNvSpPr>
            <p:nvPr/>
          </p:nvSpPr>
          <p:spPr>
            <a:xfrm>
              <a:off x="809375" y="4869160"/>
              <a:ext cx="288000" cy="288000"/>
            </a:xfrm>
            <a:prstGeom prst="ellipse">
              <a:avLst/>
            </a:prstGeom>
            <a:gradFill flip="none" rotWithShape="1">
              <a:gsLst>
                <a:gs pos="95000">
                  <a:schemeClr val="bg2">
                    <a:lumMod val="90000"/>
                  </a:schemeClr>
                </a:gs>
                <a:gs pos="8000">
                  <a:schemeClr val="bg2">
                    <a:lumMod val="36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29" name="Tekstvak 28"/>
          <p:cNvSpPr txBox="1"/>
          <p:nvPr/>
        </p:nvSpPr>
        <p:spPr>
          <a:xfrm>
            <a:off x="1300821" y="4797152"/>
            <a:ext cx="34971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60 uren =</a:t>
            </a:r>
          </a:p>
        </p:txBody>
      </p:sp>
      <p:sp>
        <p:nvSpPr>
          <p:cNvPr id="30" name="Tekstvak 29"/>
          <p:cNvSpPr txBox="1"/>
          <p:nvPr/>
        </p:nvSpPr>
        <p:spPr>
          <a:xfrm>
            <a:off x="2555776" y="4797152"/>
            <a:ext cx="31683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2 dagen en 12 uren</a:t>
            </a:r>
          </a:p>
        </p:txBody>
      </p:sp>
      <p:sp>
        <p:nvSpPr>
          <p:cNvPr id="31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82157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29" grpId="0"/>
      <p:bldP spid="30" grpId="0"/>
      <p:bldP spid="31" grpId="0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103</TotalTime>
  <Words>197</Words>
  <Application>Microsoft Office PowerPoint</Application>
  <PresentationFormat>Diavoorstelling (4:3)</PresentationFormat>
  <Paragraphs>80</Paragraphs>
  <Slides>4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MS PGothic</vt:lpstr>
      <vt:lpstr>Arial</vt:lpstr>
      <vt:lpstr>Arial Black</vt:lpstr>
      <vt:lpstr>Eurostile</vt:lpstr>
      <vt:lpstr>TheorieTemplateMacroWatermark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Manon Grevinga</dc:creator>
  <cp:lastModifiedBy>Luuk Mennen</cp:lastModifiedBy>
  <cp:revision>7</cp:revision>
  <dcterms:created xsi:type="dcterms:W3CDTF">2015-01-18T17:49:43Z</dcterms:created>
  <dcterms:modified xsi:type="dcterms:W3CDTF">2018-09-18T09:48:59Z</dcterms:modified>
</cp:coreProperties>
</file>