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31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D60093"/>
    <a:srgbClr val="0099FF"/>
    <a:srgbClr val="00FF00"/>
    <a:srgbClr val="00FFFF"/>
    <a:srgbClr val="008000"/>
    <a:srgbClr val="CC99FF"/>
    <a:srgbClr val="DEBD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67A1F-1323-4497-938E-AB6859B117A1}" v="22" dt="2018-09-18T09:48:51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670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F4467A1F-1323-4497-938E-AB6859B117A1}"/>
    <pc:docChg chg="modSld">
      <pc:chgData name="Luuk Mennen" userId="e8da6a4e-8fc9-4e27-9348-3a94ae635dab" providerId="ADAL" clId="{F4467A1F-1323-4497-938E-AB6859B117A1}" dt="2018-09-18T09:48:51.995" v="21" actId="20577"/>
      <pc:docMkLst>
        <pc:docMk/>
      </pc:docMkLst>
      <pc:sldChg chg="modSp">
        <pc:chgData name="Luuk Mennen" userId="e8da6a4e-8fc9-4e27-9348-3a94ae635dab" providerId="ADAL" clId="{F4467A1F-1323-4497-938E-AB6859B117A1}" dt="2018-09-18T09:48:51.995" v="21" actId="20577"/>
        <pc:sldMkLst>
          <pc:docMk/>
          <pc:sldMk cId="0" sldId="322"/>
        </pc:sldMkLst>
        <pc:spChg chg="mod">
          <ac:chgData name="Luuk Mennen" userId="e8da6a4e-8fc9-4e27-9348-3a94ae635dab" providerId="ADAL" clId="{F4467A1F-1323-4497-938E-AB6859B117A1}" dt="2018-09-18T09:48:51.995" v="21" actId="20577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452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33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39952" y="4005064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Eenheden van tijd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Eenheden van tijd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tijd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378768" y="909881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/>
              <a:t>Tijd</a:t>
            </a:r>
            <a:r>
              <a:rPr lang="nl-NL" sz="2200" dirty="0"/>
              <a:t> is een </a:t>
            </a:r>
            <a:r>
              <a:rPr lang="nl-NL" sz="2200" b="1" dirty="0"/>
              <a:t>grootheid</a:t>
            </a:r>
            <a:r>
              <a:rPr lang="nl-NL" sz="2200" dirty="0"/>
              <a:t>.</a:t>
            </a:r>
            <a:endParaRPr lang="nl-NL" sz="2200" b="1" dirty="0"/>
          </a:p>
        </p:txBody>
      </p:sp>
      <p:sp>
        <p:nvSpPr>
          <p:cNvPr id="15" name="Tekstvak 14"/>
          <p:cNvSpPr txBox="1"/>
          <p:nvPr/>
        </p:nvSpPr>
        <p:spPr>
          <a:xfrm>
            <a:off x="3203848" y="909881"/>
            <a:ext cx="4245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Er zijn veel eenheden van tijd.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67544" y="1556792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millennium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2087724" y="155679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2339752" y="1556792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1000 jaar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67544" y="1987679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eeuw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2087724" y="1987679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339752" y="1987679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100 jaar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67544" y="2418566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jaar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087724" y="241856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339752" y="2418566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 kwartalen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467544" y="2849453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jaar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2087724" y="2849453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2339752" y="2849453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  maanden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467544" y="3280340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jaar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467544" y="3711227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jaar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087724" y="328034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2087724" y="3711227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339752" y="3280340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  weken + 1 of 2 dagen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2339752" y="3711227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    of        dagen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2375756" y="2418566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2339752" y="2849453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  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2339752" y="3280340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52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2339752" y="3711227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365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3203848" y="3711227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366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5509246" y="1556792"/>
            <a:ext cx="1940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kwartaal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6905578" y="155679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7157606" y="155679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13 weken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5509246" y="1987679"/>
            <a:ext cx="1940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week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6905578" y="1987679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7157606" y="1987679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7 dagen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5509246" y="2418566"/>
            <a:ext cx="1940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uur 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6905578" y="241856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47" name="Tekstvak 46"/>
          <p:cNvSpPr txBox="1"/>
          <p:nvPr/>
        </p:nvSpPr>
        <p:spPr>
          <a:xfrm>
            <a:off x="7157606" y="2418566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60 minuten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5509246" y="2849453"/>
            <a:ext cx="1940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minuut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6905578" y="2849453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7157605" y="2849453"/>
            <a:ext cx="1951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60 seconden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5509246" y="3280340"/>
            <a:ext cx="1940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dag 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5509246" y="3711227"/>
            <a:ext cx="1940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dag </a:t>
            </a:r>
          </a:p>
        </p:txBody>
      </p:sp>
      <p:sp>
        <p:nvSpPr>
          <p:cNvPr id="53" name="Tekstvak 52"/>
          <p:cNvSpPr txBox="1"/>
          <p:nvPr/>
        </p:nvSpPr>
        <p:spPr>
          <a:xfrm>
            <a:off x="6905578" y="3280340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6905578" y="3711227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7157605" y="3280340"/>
            <a:ext cx="1951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etmaal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7157606" y="3280340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7157605" y="3711227"/>
            <a:ext cx="121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  uur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7157605" y="3711227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24 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3" grpId="0"/>
      <p:bldP spid="44" grpId="0"/>
      <p:bldP spid="46" grpId="0"/>
      <p:bldP spid="47" grpId="0"/>
      <p:bldP spid="49" grpId="0"/>
      <p:bldP spid="50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16632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tijd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701407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1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49467" y="1239722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49467" y="1670609"/>
            <a:ext cx="5274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125 minuten = … uren en … minuten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49467" y="2348880"/>
            <a:ext cx="14174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49467" y="270892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60 minuten = 1 uur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9466" y="3139807"/>
            <a:ext cx="2970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120 minuten = 2 uur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49467" y="3570694"/>
            <a:ext cx="62827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125 minuten = 120 minuten + 5 minuten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49466" y="4078233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28" name="Groep 27"/>
          <p:cNvGrpSpPr/>
          <p:nvPr/>
        </p:nvGrpSpPr>
        <p:grpSpPr>
          <a:xfrm>
            <a:off x="508734" y="4509120"/>
            <a:ext cx="7015594" cy="1143881"/>
            <a:chOff x="508734" y="4509120"/>
            <a:chExt cx="7015594" cy="1143881"/>
          </a:xfrm>
        </p:grpSpPr>
        <p:grpSp>
          <p:nvGrpSpPr>
            <p:cNvPr id="17" name="Group 12"/>
            <p:cNvGrpSpPr/>
            <p:nvPr/>
          </p:nvGrpSpPr>
          <p:grpSpPr>
            <a:xfrm>
              <a:off x="508734" y="4509120"/>
              <a:ext cx="7015594" cy="1143881"/>
              <a:chOff x="508734" y="2634667"/>
              <a:chExt cx="7015594" cy="3175128"/>
            </a:xfrm>
          </p:grpSpPr>
          <p:grpSp>
            <p:nvGrpSpPr>
              <p:cNvPr id="18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25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24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6"/>
            <p:cNvSpPr>
              <a:spLocks noChangeAspect="1"/>
            </p:cNvSpPr>
            <p:nvPr/>
          </p:nvSpPr>
          <p:spPr>
            <a:xfrm>
              <a:off x="809375" y="4869160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1300821" y="4797152"/>
            <a:ext cx="3497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125 minuten =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3185770" y="4797152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 uren en 5 minuten</a:t>
            </a:r>
          </a:p>
        </p:txBody>
      </p:sp>
      <p:grpSp>
        <p:nvGrpSpPr>
          <p:cNvPr id="31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32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16632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tijd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701407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2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49467" y="1239722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49467" y="1670609"/>
            <a:ext cx="5274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60 uren = … dagen en … uren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49467" y="2348880"/>
            <a:ext cx="14174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49467" y="2708920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24 uur = 1 dag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9466" y="3139807"/>
            <a:ext cx="2970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48 uur = 2 dagen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49467" y="3570694"/>
            <a:ext cx="62827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60 uur = 48 uren + 12 uren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49466" y="4078233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4" name="Groep 27"/>
          <p:cNvGrpSpPr/>
          <p:nvPr/>
        </p:nvGrpSpPr>
        <p:grpSpPr>
          <a:xfrm>
            <a:off x="508734" y="4509120"/>
            <a:ext cx="7015594" cy="1143881"/>
            <a:chOff x="508734" y="4509120"/>
            <a:chExt cx="7015594" cy="1143881"/>
          </a:xfrm>
        </p:grpSpPr>
        <p:grpSp>
          <p:nvGrpSpPr>
            <p:cNvPr id="5" name="Group 12"/>
            <p:cNvGrpSpPr/>
            <p:nvPr/>
          </p:nvGrpSpPr>
          <p:grpSpPr>
            <a:xfrm>
              <a:off x="508734" y="4509120"/>
              <a:ext cx="7015594" cy="1143881"/>
              <a:chOff x="508734" y="2634667"/>
              <a:chExt cx="7015594" cy="3175128"/>
            </a:xfrm>
          </p:grpSpPr>
          <p:grpSp>
            <p:nvGrpSpPr>
              <p:cNvPr id="6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25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26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24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6"/>
            <p:cNvSpPr>
              <a:spLocks noChangeAspect="1"/>
            </p:cNvSpPr>
            <p:nvPr/>
          </p:nvSpPr>
          <p:spPr>
            <a:xfrm>
              <a:off x="809375" y="4869160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1300821" y="4797152"/>
            <a:ext cx="3497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60 uren =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555776" y="4797152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 dagen en 12 uren</a:t>
            </a:r>
          </a:p>
        </p:txBody>
      </p:sp>
      <p:sp>
        <p:nvSpPr>
          <p:cNvPr id="31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9" grpId="0"/>
      <p:bldP spid="30" grpId="0"/>
      <p:bldP spid="31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103</TotalTime>
  <Words>197</Words>
  <Application>Microsoft Office PowerPoint</Application>
  <PresentationFormat>Diavoorstelling (4:3)</PresentationFormat>
  <Paragraphs>80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7</cp:revision>
  <dcterms:created xsi:type="dcterms:W3CDTF">2015-01-18T17:49:43Z</dcterms:created>
  <dcterms:modified xsi:type="dcterms:W3CDTF">2018-09-18T09:48:59Z</dcterms:modified>
</cp:coreProperties>
</file>