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79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D60093"/>
    <a:srgbClr val="0099FF"/>
    <a:srgbClr val="00FF00"/>
    <a:srgbClr val="00FFFF"/>
    <a:srgbClr val="008000"/>
    <a:srgbClr val="CC99FF"/>
    <a:srgbClr val="DEBD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A91A1E-9962-4CC5-ABAD-FE6172AB494B}" v="22" dt="2018-09-18T09:01:41.3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1395" autoAdjust="0"/>
  </p:normalViewPr>
  <p:slideViewPr>
    <p:cSldViewPr snapToObjects="1">
      <p:cViewPr varScale="1">
        <p:scale>
          <a:sx n="59" d="100"/>
          <a:sy n="59" d="100"/>
        </p:scale>
        <p:origin x="1692" y="66"/>
      </p:cViewPr>
      <p:guideLst>
        <p:guide orient="horz" pos="2160"/>
        <p:guide pos="7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F3A91A1E-9962-4CC5-ABAD-FE6172AB494B}"/>
    <pc:docChg chg="modSld">
      <pc:chgData name="Luuk Mennen" userId="e8da6a4e-8fc9-4e27-9348-3a94ae635dab" providerId="ADAL" clId="{F3A91A1E-9962-4CC5-ABAD-FE6172AB494B}" dt="2018-09-18T09:01:41.303" v="21" actId="20577"/>
      <pc:docMkLst>
        <pc:docMk/>
      </pc:docMkLst>
      <pc:sldChg chg="modSp">
        <pc:chgData name="Luuk Mennen" userId="e8da6a4e-8fc9-4e27-9348-3a94ae635dab" providerId="ADAL" clId="{F3A91A1E-9962-4CC5-ABAD-FE6172AB494B}" dt="2018-09-18T09:01:41.303" v="21" actId="20577"/>
        <pc:sldMkLst>
          <pc:docMk/>
          <pc:sldMk cId="0" sldId="322"/>
        </pc:sldMkLst>
        <pc:spChg chg="mod">
          <ac:chgData name="Luuk Mennen" userId="e8da6a4e-8fc9-4e27-9348-3a94ae635dab" providerId="ADAL" clId="{F3A91A1E-9962-4CC5-ABAD-FE6172AB494B}" dt="2018-09-18T09:01:41.303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1403648" y="3919353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Optellen en aftrekken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Positieve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en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negatieve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getallen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aftrekken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600" b="1" dirty="0" err="1">
                <a:latin typeface="Eurostile"/>
              </a:rPr>
              <a:t>Positieve</a:t>
            </a:r>
            <a:r>
              <a:rPr lang="en-US" sz="2600" b="1" dirty="0">
                <a:latin typeface="Eurostile"/>
              </a:rPr>
              <a:t> en </a:t>
            </a:r>
            <a:r>
              <a:rPr lang="en-US" sz="2600" b="1" dirty="0" err="1">
                <a:latin typeface="Eurostile"/>
              </a:rPr>
              <a:t>negatieve</a:t>
            </a:r>
            <a:r>
              <a:rPr lang="en-US" sz="2600" b="1" dirty="0">
                <a:latin typeface="Eurostile"/>
              </a:rPr>
              <a:t> </a:t>
            </a:r>
            <a:r>
              <a:rPr lang="en-US" sz="2600" b="1" dirty="0" err="1">
                <a:latin typeface="Eurostile"/>
              </a:rPr>
              <a:t>getallen</a:t>
            </a:r>
            <a:r>
              <a:rPr lang="en-US" sz="2600" b="1" dirty="0">
                <a:latin typeface="Eurostile"/>
              </a:rPr>
              <a:t> </a:t>
            </a:r>
            <a:r>
              <a:rPr lang="en-US" sz="2600" b="1" dirty="0" err="1">
                <a:latin typeface="Eurostile"/>
              </a:rPr>
              <a:t>aftrekken</a:t>
            </a:r>
            <a:endParaRPr lang="nl-NL" sz="26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6348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</a:p>
        </p:txBody>
      </p:sp>
      <p:sp>
        <p:nvSpPr>
          <p:cNvPr id="6" name="Word_5-1"/>
          <p:cNvSpPr txBox="1"/>
          <p:nvPr/>
        </p:nvSpPr>
        <p:spPr>
          <a:xfrm>
            <a:off x="3280125" y="1769329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3 </a:t>
            </a:r>
            <a:endParaRPr lang="nl-NL" sz="2200" dirty="0"/>
          </a:p>
        </p:txBody>
      </p:sp>
      <p:sp>
        <p:nvSpPr>
          <p:cNvPr id="7" name="Word_5-2"/>
          <p:cNvSpPr txBox="1"/>
          <p:nvPr/>
        </p:nvSpPr>
        <p:spPr>
          <a:xfrm>
            <a:off x="3536605" y="1769329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− </a:t>
            </a:r>
          </a:p>
        </p:txBody>
      </p:sp>
      <p:sp>
        <p:nvSpPr>
          <p:cNvPr id="8" name="Word_5-3"/>
          <p:cNvSpPr txBox="1"/>
          <p:nvPr/>
        </p:nvSpPr>
        <p:spPr>
          <a:xfrm>
            <a:off x="3801101" y="1769329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2 </a:t>
            </a:r>
          </a:p>
        </p:txBody>
      </p:sp>
      <p:sp>
        <p:nvSpPr>
          <p:cNvPr id="9" name="Word_5-4"/>
          <p:cNvSpPr txBox="1"/>
          <p:nvPr/>
        </p:nvSpPr>
        <p:spPr>
          <a:xfrm>
            <a:off x="4160174" y="1769329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10" name="Word_5-5"/>
          <p:cNvSpPr txBox="1"/>
          <p:nvPr/>
        </p:nvSpPr>
        <p:spPr>
          <a:xfrm>
            <a:off x="4424670" y="1769329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1 </a:t>
            </a:r>
          </a:p>
        </p:txBody>
      </p:sp>
      <p:sp>
        <p:nvSpPr>
          <p:cNvPr id="11" name="Word_5-1"/>
          <p:cNvSpPr txBox="1"/>
          <p:nvPr/>
        </p:nvSpPr>
        <p:spPr>
          <a:xfrm>
            <a:off x="3289650" y="2327409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3 </a:t>
            </a:r>
            <a:endParaRPr lang="nl-NL" sz="2200" dirty="0"/>
          </a:p>
        </p:txBody>
      </p:sp>
      <p:sp>
        <p:nvSpPr>
          <p:cNvPr id="12" name="Word_5-2"/>
          <p:cNvSpPr txBox="1"/>
          <p:nvPr/>
        </p:nvSpPr>
        <p:spPr>
          <a:xfrm>
            <a:off x="3546130" y="2327409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− </a:t>
            </a:r>
          </a:p>
        </p:txBody>
      </p:sp>
      <p:sp>
        <p:nvSpPr>
          <p:cNvPr id="13" name="Word_5-3"/>
          <p:cNvSpPr txBox="1"/>
          <p:nvPr/>
        </p:nvSpPr>
        <p:spPr>
          <a:xfrm>
            <a:off x="3810626" y="2327409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1 </a:t>
            </a:r>
          </a:p>
        </p:txBody>
      </p:sp>
      <p:sp>
        <p:nvSpPr>
          <p:cNvPr id="14" name="Word_5-4"/>
          <p:cNvSpPr txBox="1"/>
          <p:nvPr/>
        </p:nvSpPr>
        <p:spPr>
          <a:xfrm>
            <a:off x="4169699" y="2327409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15" name="Word_5-5"/>
          <p:cNvSpPr txBox="1"/>
          <p:nvPr/>
        </p:nvSpPr>
        <p:spPr>
          <a:xfrm>
            <a:off x="4434195" y="2327409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2 </a:t>
            </a:r>
          </a:p>
        </p:txBody>
      </p:sp>
      <p:sp>
        <p:nvSpPr>
          <p:cNvPr id="16" name="Word_5-1"/>
          <p:cNvSpPr txBox="1"/>
          <p:nvPr/>
        </p:nvSpPr>
        <p:spPr>
          <a:xfrm>
            <a:off x="3293058" y="2813160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3 </a:t>
            </a:r>
            <a:endParaRPr lang="nl-NL" sz="2200" dirty="0"/>
          </a:p>
        </p:txBody>
      </p:sp>
      <p:sp>
        <p:nvSpPr>
          <p:cNvPr id="17" name="Word_5-2"/>
          <p:cNvSpPr txBox="1"/>
          <p:nvPr/>
        </p:nvSpPr>
        <p:spPr>
          <a:xfrm>
            <a:off x="3549538" y="281316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− </a:t>
            </a:r>
          </a:p>
        </p:txBody>
      </p:sp>
      <p:sp>
        <p:nvSpPr>
          <p:cNvPr id="18" name="Word_5-3"/>
          <p:cNvSpPr txBox="1"/>
          <p:nvPr/>
        </p:nvSpPr>
        <p:spPr>
          <a:xfrm>
            <a:off x="3814034" y="2813160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0 </a:t>
            </a:r>
          </a:p>
        </p:txBody>
      </p:sp>
      <p:sp>
        <p:nvSpPr>
          <p:cNvPr id="19" name="Word_5-4"/>
          <p:cNvSpPr txBox="1"/>
          <p:nvPr/>
        </p:nvSpPr>
        <p:spPr>
          <a:xfrm>
            <a:off x="4173107" y="281316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20" name="Word_5-5"/>
          <p:cNvSpPr txBox="1"/>
          <p:nvPr/>
        </p:nvSpPr>
        <p:spPr>
          <a:xfrm>
            <a:off x="4437603" y="2813160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3 </a:t>
            </a:r>
          </a:p>
        </p:txBody>
      </p:sp>
      <p:sp>
        <p:nvSpPr>
          <p:cNvPr id="21" name="Word_5-1"/>
          <p:cNvSpPr txBox="1"/>
          <p:nvPr/>
        </p:nvSpPr>
        <p:spPr>
          <a:xfrm>
            <a:off x="3296000" y="3395772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3 </a:t>
            </a:r>
            <a:endParaRPr lang="nl-NL" sz="2200" dirty="0"/>
          </a:p>
        </p:txBody>
      </p:sp>
      <p:sp>
        <p:nvSpPr>
          <p:cNvPr id="22" name="Word_5-2"/>
          <p:cNvSpPr txBox="1"/>
          <p:nvPr/>
        </p:nvSpPr>
        <p:spPr>
          <a:xfrm>
            <a:off x="3552480" y="339577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− </a:t>
            </a:r>
          </a:p>
        </p:txBody>
      </p:sp>
      <p:sp>
        <p:nvSpPr>
          <p:cNvPr id="23" name="Word_5-3"/>
          <p:cNvSpPr txBox="1"/>
          <p:nvPr/>
        </p:nvSpPr>
        <p:spPr>
          <a:xfrm>
            <a:off x="3816976" y="3395772"/>
            <a:ext cx="35105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1 </a:t>
            </a:r>
          </a:p>
        </p:txBody>
      </p:sp>
      <p:sp>
        <p:nvSpPr>
          <p:cNvPr id="24" name="Word_5-4"/>
          <p:cNvSpPr txBox="1"/>
          <p:nvPr/>
        </p:nvSpPr>
        <p:spPr>
          <a:xfrm>
            <a:off x="4176049" y="339577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25" name="Word_5-5"/>
          <p:cNvSpPr txBox="1"/>
          <p:nvPr/>
        </p:nvSpPr>
        <p:spPr>
          <a:xfrm>
            <a:off x="4440545" y="3395772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4 </a:t>
            </a:r>
          </a:p>
        </p:txBody>
      </p:sp>
      <p:sp>
        <p:nvSpPr>
          <p:cNvPr id="26" name="Word_5-1"/>
          <p:cNvSpPr txBox="1"/>
          <p:nvPr/>
        </p:nvSpPr>
        <p:spPr>
          <a:xfrm>
            <a:off x="3292213" y="3972035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3 </a:t>
            </a:r>
            <a:endParaRPr lang="nl-NL" sz="2200" dirty="0"/>
          </a:p>
        </p:txBody>
      </p:sp>
      <p:sp>
        <p:nvSpPr>
          <p:cNvPr id="27" name="Word_5-2"/>
          <p:cNvSpPr txBox="1"/>
          <p:nvPr/>
        </p:nvSpPr>
        <p:spPr>
          <a:xfrm>
            <a:off x="3548693" y="3972035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− </a:t>
            </a:r>
          </a:p>
        </p:txBody>
      </p:sp>
      <p:sp>
        <p:nvSpPr>
          <p:cNvPr id="28" name="Word_5-3"/>
          <p:cNvSpPr txBox="1"/>
          <p:nvPr/>
        </p:nvSpPr>
        <p:spPr>
          <a:xfrm>
            <a:off x="3813189" y="3972035"/>
            <a:ext cx="35105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2 </a:t>
            </a:r>
          </a:p>
        </p:txBody>
      </p:sp>
      <p:sp>
        <p:nvSpPr>
          <p:cNvPr id="29" name="Word_5-4"/>
          <p:cNvSpPr txBox="1"/>
          <p:nvPr/>
        </p:nvSpPr>
        <p:spPr>
          <a:xfrm>
            <a:off x="4172262" y="3972035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30" name="Word_5-5"/>
          <p:cNvSpPr txBox="1"/>
          <p:nvPr/>
        </p:nvSpPr>
        <p:spPr>
          <a:xfrm>
            <a:off x="4436758" y="3972035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5 </a:t>
            </a:r>
          </a:p>
        </p:txBody>
      </p:sp>
      <p:sp>
        <p:nvSpPr>
          <p:cNvPr id="36" name="Vrije vorm 21"/>
          <p:cNvSpPr/>
          <p:nvPr/>
        </p:nvSpPr>
        <p:spPr>
          <a:xfrm rot="5400000">
            <a:off x="4594734" y="2154240"/>
            <a:ext cx="425072" cy="153509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37" name="TextBox 36"/>
          <p:cNvSpPr txBox="1"/>
          <p:nvPr/>
        </p:nvSpPr>
        <p:spPr>
          <a:xfrm>
            <a:off x="4938762" y="2000161"/>
            <a:ext cx="10647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1 </a:t>
            </a:r>
            <a:r>
              <a:rPr lang="en-US" sz="2200" dirty="0" err="1">
                <a:solidFill>
                  <a:srgbClr val="FF0000"/>
                </a:solidFill>
              </a:rPr>
              <a:t>meer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38" name="Vrije vorm 21"/>
          <p:cNvSpPr/>
          <p:nvPr/>
        </p:nvSpPr>
        <p:spPr>
          <a:xfrm rot="5400000">
            <a:off x="4594734" y="2695414"/>
            <a:ext cx="425072" cy="153509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39" name="TextBox 38"/>
          <p:cNvSpPr txBox="1"/>
          <p:nvPr/>
        </p:nvSpPr>
        <p:spPr>
          <a:xfrm>
            <a:off x="4938762" y="2541335"/>
            <a:ext cx="10647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1 </a:t>
            </a:r>
            <a:r>
              <a:rPr lang="en-US" sz="2200" dirty="0" err="1">
                <a:solidFill>
                  <a:srgbClr val="FF0000"/>
                </a:solidFill>
              </a:rPr>
              <a:t>meer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40" name="Vrije vorm 21"/>
          <p:cNvSpPr/>
          <p:nvPr/>
        </p:nvSpPr>
        <p:spPr>
          <a:xfrm rot="5400000">
            <a:off x="4594734" y="3276534"/>
            <a:ext cx="425072" cy="153509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41" name="TextBox 40"/>
          <p:cNvSpPr txBox="1"/>
          <p:nvPr/>
        </p:nvSpPr>
        <p:spPr>
          <a:xfrm>
            <a:off x="4938762" y="3122455"/>
            <a:ext cx="10647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1 </a:t>
            </a:r>
            <a:r>
              <a:rPr lang="en-US" sz="2200" dirty="0" err="1">
                <a:solidFill>
                  <a:srgbClr val="FF0000"/>
                </a:solidFill>
              </a:rPr>
              <a:t>meer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42" name="Vrije vorm 21"/>
          <p:cNvSpPr/>
          <p:nvPr/>
        </p:nvSpPr>
        <p:spPr>
          <a:xfrm rot="5400000">
            <a:off x="4594734" y="3835574"/>
            <a:ext cx="425072" cy="153509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43" name="TextBox 42"/>
          <p:cNvSpPr txBox="1"/>
          <p:nvPr/>
        </p:nvSpPr>
        <p:spPr>
          <a:xfrm>
            <a:off x="4938762" y="3681495"/>
            <a:ext cx="10647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1 </a:t>
            </a:r>
            <a:r>
              <a:rPr lang="en-US" sz="2200" dirty="0" err="1">
                <a:solidFill>
                  <a:srgbClr val="FF0000"/>
                </a:solidFill>
              </a:rPr>
              <a:t>meer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78768" y="4627592"/>
            <a:ext cx="30163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valt</a:t>
            </a:r>
            <a:r>
              <a:rPr lang="en-US" sz="2200" b="1" dirty="0">
                <a:solidFill>
                  <a:srgbClr val="0070C0"/>
                </a:solidFill>
              </a:rPr>
              <a:t> je op </a:t>
            </a:r>
            <a:r>
              <a:rPr lang="en-US" sz="2200" b="1" dirty="0" err="1">
                <a:solidFill>
                  <a:srgbClr val="0070C0"/>
                </a:solidFill>
              </a:rPr>
              <a:t>bij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nl-NL" sz="2200" b="1" dirty="0">
                <a:solidFill>
                  <a:srgbClr val="0070C0"/>
                </a:solidFill>
              </a:rPr>
              <a:t>−</a:t>
            </a:r>
            <a:r>
              <a:rPr lang="nl-NL" sz="2200" b="1" dirty="0">
                <a:solidFill>
                  <a:srgbClr val="0070C0"/>
                </a:solidFill>
                <a:latin typeface="Agency FB"/>
                <a:ea typeface="Calibri"/>
                <a:cs typeface="Aharoni"/>
              </a:rPr>
              <a:t>¯</a:t>
            </a:r>
            <a:r>
              <a:rPr lang="en-US" sz="2200" b="1" dirty="0">
                <a:solidFill>
                  <a:srgbClr val="0070C0"/>
                </a:solidFill>
              </a:rPr>
              <a:t> 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78768" y="5120659"/>
            <a:ext cx="28777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−</a:t>
            </a:r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en-US" sz="2200" b="1" dirty="0"/>
              <a:t> is </a:t>
            </a:r>
            <a:r>
              <a:rPr lang="en-US" sz="2200" b="1" dirty="0" err="1"/>
              <a:t>hetzelfde</a:t>
            </a:r>
            <a:r>
              <a:rPr lang="en-US" sz="2200" b="1" dirty="0"/>
              <a:t> </a:t>
            </a:r>
            <a:r>
              <a:rPr lang="en-US" sz="2200" b="1" dirty="0" err="1"/>
              <a:t>als</a:t>
            </a:r>
            <a:r>
              <a:rPr lang="en-US" sz="2200" b="1" dirty="0"/>
              <a:t> + </a:t>
            </a:r>
            <a:endParaRPr lang="nl-NL" sz="2200" b="1" dirty="0"/>
          </a:p>
        </p:txBody>
      </p:sp>
      <p:grpSp>
        <p:nvGrpSpPr>
          <p:cNvPr id="48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49" name="Rectangle 4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Isosceles Triangle 4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1" name="Oval 5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2" name="Oval 5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3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54" name="Isosceles Triangle 53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56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78768" y="830008"/>
            <a:ext cx="43620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Je trekt van 3 steeds 1 minder af: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6" grpId="0" animBg="1"/>
      <p:bldP spid="37" grpId="0"/>
      <p:bldP spid="38" grpId="0" animBg="1"/>
      <p:bldP spid="39" grpId="0"/>
      <p:bldP spid="40" grpId="0" animBg="1"/>
      <p:bldP spid="41" grpId="0"/>
      <p:bldP spid="42" grpId="0" animBg="1"/>
      <p:bldP spid="43" grpId="0"/>
      <p:bldP spid="46" grpId="0"/>
      <p:bldP spid="47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620009" y="1203591"/>
            <a:ext cx="3177483" cy="216024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49" name="Group 48"/>
          <p:cNvGrpSpPr/>
          <p:nvPr/>
        </p:nvGrpSpPr>
        <p:grpSpPr>
          <a:xfrm>
            <a:off x="481883" y="3639420"/>
            <a:ext cx="5228948" cy="2265347"/>
            <a:chOff x="467544" y="4013448"/>
            <a:chExt cx="8421291" cy="1575792"/>
          </a:xfrm>
        </p:grpSpPr>
        <p:grpSp>
          <p:nvGrpSpPr>
            <p:cNvPr id="50" name="Group 49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52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2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53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2200" dirty="0"/>
              </a:p>
            </p:txBody>
          </p:sp>
        </p:grpSp>
        <p:cxnSp>
          <p:nvCxnSpPr>
            <p:cNvPr id="51" name="Straight Connector 50"/>
            <p:cNvCxnSpPr/>
            <p:nvPr/>
          </p:nvCxnSpPr>
          <p:spPr>
            <a:xfrm>
              <a:off x="1536851" y="4095426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600" b="1" dirty="0" err="1">
                <a:latin typeface="Eurostile"/>
              </a:rPr>
              <a:t>Positieve</a:t>
            </a:r>
            <a:r>
              <a:rPr lang="en-US" sz="2600" b="1" dirty="0">
                <a:latin typeface="Eurostile"/>
              </a:rPr>
              <a:t> en </a:t>
            </a:r>
            <a:r>
              <a:rPr lang="en-US" sz="2600" b="1" dirty="0" err="1">
                <a:latin typeface="Eurostile"/>
              </a:rPr>
              <a:t>negatieve</a:t>
            </a:r>
            <a:r>
              <a:rPr lang="en-US" sz="2600" b="1" dirty="0">
                <a:latin typeface="Eurostile"/>
              </a:rPr>
              <a:t> </a:t>
            </a:r>
            <a:r>
              <a:rPr lang="en-US" sz="2600" b="1" dirty="0" err="1">
                <a:latin typeface="Eurostile"/>
              </a:rPr>
              <a:t>getallen</a:t>
            </a:r>
            <a:r>
              <a:rPr lang="en-US" sz="2600" b="1" dirty="0">
                <a:latin typeface="Eurostile"/>
              </a:rPr>
              <a:t> </a:t>
            </a:r>
            <a:r>
              <a:rPr lang="en-US" sz="2600" b="1" dirty="0" err="1">
                <a:latin typeface="Eurostile"/>
              </a:rPr>
              <a:t>aftrekken</a:t>
            </a:r>
            <a:endParaRPr lang="nl-NL" sz="26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6348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768" y="680025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797728" y="4070308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56" name="Word_10-2"/>
          <p:cNvSpPr txBox="1"/>
          <p:nvPr/>
        </p:nvSpPr>
        <p:spPr>
          <a:xfrm>
            <a:off x="1347071" y="3886420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8 </a:t>
            </a:r>
          </a:p>
        </p:txBody>
      </p:sp>
      <p:sp>
        <p:nvSpPr>
          <p:cNvPr id="57" name="Word_10-3"/>
          <p:cNvSpPr txBox="1"/>
          <p:nvPr/>
        </p:nvSpPr>
        <p:spPr>
          <a:xfrm>
            <a:off x="1603551" y="3886420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– </a:t>
            </a:r>
          </a:p>
        </p:txBody>
      </p:sp>
      <p:sp>
        <p:nvSpPr>
          <p:cNvPr id="58" name="Word_10-4"/>
          <p:cNvSpPr txBox="1"/>
          <p:nvPr/>
        </p:nvSpPr>
        <p:spPr>
          <a:xfrm>
            <a:off x="1868047" y="3886420"/>
            <a:ext cx="35105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3 </a:t>
            </a:r>
          </a:p>
        </p:txBody>
      </p:sp>
      <p:sp>
        <p:nvSpPr>
          <p:cNvPr id="59" name="Word_10-5"/>
          <p:cNvSpPr txBox="1"/>
          <p:nvPr/>
        </p:nvSpPr>
        <p:spPr>
          <a:xfrm>
            <a:off x="2227120" y="388642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= </a:t>
            </a:r>
          </a:p>
        </p:txBody>
      </p:sp>
      <p:sp>
        <p:nvSpPr>
          <p:cNvPr id="60" name="Word_10-6"/>
          <p:cNvSpPr txBox="1"/>
          <p:nvPr/>
        </p:nvSpPr>
        <p:spPr>
          <a:xfrm>
            <a:off x="2491616" y="3886420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8 </a:t>
            </a:r>
          </a:p>
        </p:txBody>
      </p:sp>
      <p:sp>
        <p:nvSpPr>
          <p:cNvPr id="61" name="Word_10-7"/>
          <p:cNvSpPr txBox="1"/>
          <p:nvPr/>
        </p:nvSpPr>
        <p:spPr>
          <a:xfrm>
            <a:off x="2748096" y="388642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+ </a:t>
            </a:r>
          </a:p>
        </p:txBody>
      </p:sp>
      <p:sp>
        <p:nvSpPr>
          <p:cNvPr id="62" name="Word_10-8"/>
          <p:cNvSpPr txBox="1"/>
          <p:nvPr/>
        </p:nvSpPr>
        <p:spPr>
          <a:xfrm>
            <a:off x="3004576" y="3886420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3 </a:t>
            </a:r>
          </a:p>
        </p:txBody>
      </p:sp>
      <p:sp>
        <p:nvSpPr>
          <p:cNvPr id="63" name="Word_10-9"/>
          <p:cNvSpPr txBox="1"/>
          <p:nvPr/>
        </p:nvSpPr>
        <p:spPr>
          <a:xfrm>
            <a:off x="3261056" y="388642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64" name="Word_10-10"/>
          <p:cNvSpPr txBox="1"/>
          <p:nvPr/>
        </p:nvSpPr>
        <p:spPr>
          <a:xfrm>
            <a:off x="3525552" y="3886420"/>
            <a:ext cx="37176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11 </a:t>
            </a:r>
          </a:p>
        </p:txBody>
      </p:sp>
      <p:sp>
        <p:nvSpPr>
          <p:cNvPr id="81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7" name="Word_10-2"/>
          <p:cNvSpPr txBox="1"/>
          <p:nvPr/>
        </p:nvSpPr>
        <p:spPr>
          <a:xfrm>
            <a:off x="1331124" y="4317307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-7 </a:t>
            </a:r>
          </a:p>
        </p:txBody>
      </p:sp>
      <p:sp>
        <p:nvSpPr>
          <p:cNvPr id="38" name="Word_10-3"/>
          <p:cNvSpPr txBox="1"/>
          <p:nvPr/>
        </p:nvSpPr>
        <p:spPr>
          <a:xfrm>
            <a:off x="1615233" y="4317307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– </a:t>
            </a:r>
          </a:p>
        </p:txBody>
      </p:sp>
      <p:sp>
        <p:nvSpPr>
          <p:cNvPr id="39" name="Word_10-4"/>
          <p:cNvSpPr txBox="1"/>
          <p:nvPr/>
        </p:nvSpPr>
        <p:spPr>
          <a:xfrm>
            <a:off x="1879729" y="4317307"/>
            <a:ext cx="35105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5 </a:t>
            </a:r>
          </a:p>
        </p:txBody>
      </p:sp>
      <p:sp>
        <p:nvSpPr>
          <p:cNvPr id="40" name="Word_10-5"/>
          <p:cNvSpPr txBox="1"/>
          <p:nvPr/>
        </p:nvSpPr>
        <p:spPr>
          <a:xfrm>
            <a:off x="2238802" y="4317307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= </a:t>
            </a:r>
          </a:p>
        </p:txBody>
      </p:sp>
      <p:sp>
        <p:nvSpPr>
          <p:cNvPr id="41" name="Word_10-6"/>
          <p:cNvSpPr txBox="1"/>
          <p:nvPr/>
        </p:nvSpPr>
        <p:spPr>
          <a:xfrm>
            <a:off x="2503298" y="4317307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-7 </a:t>
            </a:r>
          </a:p>
        </p:txBody>
      </p:sp>
      <p:sp>
        <p:nvSpPr>
          <p:cNvPr id="42" name="Word_10-7"/>
          <p:cNvSpPr txBox="1"/>
          <p:nvPr/>
        </p:nvSpPr>
        <p:spPr>
          <a:xfrm>
            <a:off x="2759778" y="4317307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+ </a:t>
            </a:r>
          </a:p>
        </p:txBody>
      </p:sp>
      <p:sp>
        <p:nvSpPr>
          <p:cNvPr id="43" name="Word_10-8"/>
          <p:cNvSpPr txBox="1"/>
          <p:nvPr/>
        </p:nvSpPr>
        <p:spPr>
          <a:xfrm>
            <a:off x="3016258" y="4317307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5 </a:t>
            </a:r>
          </a:p>
        </p:txBody>
      </p:sp>
      <p:sp>
        <p:nvSpPr>
          <p:cNvPr id="46" name="Word_10-9"/>
          <p:cNvSpPr txBox="1"/>
          <p:nvPr/>
        </p:nvSpPr>
        <p:spPr>
          <a:xfrm>
            <a:off x="3272738" y="4317307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47" name="Word_10-10"/>
          <p:cNvSpPr txBox="1"/>
          <p:nvPr/>
        </p:nvSpPr>
        <p:spPr>
          <a:xfrm>
            <a:off x="3537234" y="4317307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-2 </a:t>
            </a:r>
          </a:p>
        </p:txBody>
      </p:sp>
      <p:sp>
        <p:nvSpPr>
          <p:cNvPr id="72" name="Word_10-2"/>
          <p:cNvSpPr txBox="1"/>
          <p:nvPr/>
        </p:nvSpPr>
        <p:spPr>
          <a:xfrm>
            <a:off x="1140003" y="196254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3 </a:t>
            </a:r>
          </a:p>
        </p:txBody>
      </p:sp>
      <p:sp>
        <p:nvSpPr>
          <p:cNvPr id="82" name="Word_10-3"/>
          <p:cNvSpPr txBox="1"/>
          <p:nvPr/>
        </p:nvSpPr>
        <p:spPr>
          <a:xfrm>
            <a:off x="1424112" y="196254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– </a:t>
            </a:r>
          </a:p>
        </p:txBody>
      </p:sp>
      <p:sp>
        <p:nvSpPr>
          <p:cNvPr id="83" name="Word_10-4"/>
          <p:cNvSpPr txBox="1"/>
          <p:nvPr/>
        </p:nvSpPr>
        <p:spPr>
          <a:xfrm>
            <a:off x="1688608" y="1962548"/>
            <a:ext cx="35105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4 </a:t>
            </a:r>
          </a:p>
        </p:txBody>
      </p:sp>
      <p:sp>
        <p:nvSpPr>
          <p:cNvPr id="84" name="Word_10-5"/>
          <p:cNvSpPr txBox="1"/>
          <p:nvPr/>
        </p:nvSpPr>
        <p:spPr>
          <a:xfrm>
            <a:off x="2047681" y="196254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= </a:t>
            </a:r>
          </a:p>
        </p:txBody>
      </p:sp>
      <p:sp>
        <p:nvSpPr>
          <p:cNvPr id="85" name="Word_10-6"/>
          <p:cNvSpPr txBox="1"/>
          <p:nvPr/>
        </p:nvSpPr>
        <p:spPr>
          <a:xfrm>
            <a:off x="2312177" y="1962548"/>
            <a:ext cx="15709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3</a:t>
            </a:r>
          </a:p>
        </p:txBody>
      </p:sp>
      <p:sp>
        <p:nvSpPr>
          <p:cNvPr id="86" name="Word_10-7"/>
          <p:cNvSpPr txBox="1"/>
          <p:nvPr/>
        </p:nvSpPr>
        <p:spPr>
          <a:xfrm>
            <a:off x="2568657" y="196254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+ </a:t>
            </a:r>
          </a:p>
        </p:txBody>
      </p:sp>
      <p:sp>
        <p:nvSpPr>
          <p:cNvPr id="87" name="Word_10-8"/>
          <p:cNvSpPr txBox="1"/>
          <p:nvPr/>
        </p:nvSpPr>
        <p:spPr>
          <a:xfrm>
            <a:off x="2825137" y="196254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4 </a:t>
            </a:r>
          </a:p>
        </p:txBody>
      </p:sp>
      <p:sp>
        <p:nvSpPr>
          <p:cNvPr id="88" name="Word_10-9"/>
          <p:cNvSpPr txBox="1"/>
          <p:nvPr/>
        </p:nvSpPr>
        <p:spPr>
          <a:xfrm>
            <a:off x="3081617" y="196254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89" name="Word_10-10"/>
          <p:cNvSpPr txBox="1"/>
          <p:nvPr/>
        </p:nvSpPr>
        <p:spPr>
          <a:xfrm>
            <a:off x="3346113" y="196254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7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4241" y="2507735"/>
            <a:ext cx="1346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err="1">
                <a:solidFill>
                  <a:srgbClr val="D60093"/>
                </a:solidFill>
              </a:rPr>
              <a:t>aftrekmin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774300" y="1387661"/>
            <a:ext cx="19431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D60093"/>
                </a:solidFill>
              </a:rPr>
              <a:t>negatieve min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497663" y="2283120"/>
            <a:ext cx="0" cy="25829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 flipV="1">
            <a:off x="1745880" y="1792398"/>
            <a:ext cx="0" cy="25829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Word_10-2"/>
          <p:cNvSpPr txBox="1"/>
          <p:nvPr/>
        </p:nvSpPr>
        <p:spPr>
          <a:xfrm>
            <a:off x="1350383" y="4748197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0 </a:t>
            </a:r>
          </a:p>
        </p:txBody>
      </p:sp>
      <p:sp>
        <p:nvSpPr>
          <p:cNvPr id="94" name="Word_10-3"/>
          <p:cNvSpPr txBox="1"/>
          <p:nvPr/>
        </p:nvSpPr>
        <p:spPr>
          <a:xfrm>
            <a:off x="1558751" y="4747559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– </a:t>
            </a:r>
          </a:p>
        </p:txBody>
      </p:sp>
      <p:sp>
        <p:nvSpPr>
          <p:cNvPr id="95" name="Word_10-4"/>
          <p:cNvSpPr txBox="1"/>
          <p:nvPr/>
        </p:nvSpPr>
        <p:spPr>
          <a:xfrm>
            <a:off x="1823247" y="4747559"/>
            <a:ext cx="50815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10 </a:t>
            </a:r>
          </a:p>
        </p:txBody>
      </p:sp>
      <p:sp>
        <p:nvSpPr>
          <p:cNvPr id="96" name="Word_10-5"/>
          <p:cNvSpPr txBox="1"/>
          <p:nvPr/>
        </p:nvSpPr>
        <p:spPr>
          <a:xfrm>
            <a:off x="2310537" y="474692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= </a:t>
            </a:r>
          </a:p>
        </p:txBody>
      </p:sp>
      <p:sp>
        <p:nvSpPr>
          <p:cNvPr id="97" name="Word_10-6"/>
          <p:cNvSpPr txBox="1"/>
          <p:nvPr/>
        </p:nvSpPr>
        <p:spPr>
          <a:xfrm>
            <a:off x="2575033" y="4746922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0 </a:t>
            </a:r>
          </a:p>
        </p:txBody>
      </p:sp>
      <p:sp>
        <p:nvSpPr>
          <p:cNvPr id="98" name="Word_10-7"/>
          <p:cNvSpPr txBox="1"/>
          <p:nvPr/>
        </p:nvSpPr>
        <p:spPr>
          <a:xfrm>
            <a:off x="2831513" y="474692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+ </a:t>
            </a:r>
          </a:p>
        </p:txBody>
      </p:sp>
      <p:sp>
        <p:nvSpPr>
          <p:cNvPr id="99" name="Word_10-8"/>
          <p:cNvSpPr txBox="1"/>
          <p:nvPr/>
        </p:nvSpPr>
        <p:spPr>
          <a:xfrm>
            <a:off x="3087993" y="4746922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10 </a:t>
            </a:r>
          </a:p>
        </p:txBody>
      </p:sp>
      <p:sp>
        <p:nvSpPr>
          <p:cNvPr id="100" name="Word_10-9"/>
          <p:cNvSpPr txBox="1"/>
          <p:nvPr/>
        </p:nvSpPr>
        <p:spPr>
          <a:xfrm>
            <a:off x="3444513" y="474692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101" name="Word_10-10"/>
          <p:cNvSpPr txBox="1"/>
          <p:nvPr/>
        </p:nvSpPr>
        <p:spPr>
          <a:xfrm>
            <a:off x="3709009" y="4746922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10 </a:t>
            </a:r>
          </a:p>
        </p:txBody>
      </p:sp>
      <p:sp>
        <p:nvSpPr>
          <p:cNvPr id="102" name="Word_10-2"/>
          <p:cNvSpPr txBox="1"/>
          <p:nvPr/>
        </p:nvSpPr>
        <p:spPr>
          <a:xfrm>
            <a:off x="1331124" y="5175442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-3 </a:t>
            </a:r>
          </a:p>
        </p:txBody>
      </p:sp>
      <p:sp>
        <p:nvSpPr>
          <p:cNvPr id="103" name="Word_10-3"/>
          <p:cNvSpPr txBox="1"/>
          <p:nvPr/>
        </p:nvSpPr>
        <p:spPr>
          <a:xfrm>
            <a:off x="1615233" y="5175442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– </a:t>
            </a:r>
          </a:p>
        </p:txBody>
      </p:sp>
      <p:sp>
        <p:nvSpPr>
          <p:cNvPr id="104" name="Word_10-4"/>
          <p:cNvSpPr txBox="1"/>
          <p:nvPr/>
        </p:nvSpPr>
        <p:spPr>
          <a:xfrm>
            <a:off x="1879729" y="5175442"/>
            <a:ext cx="50815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10 </a:t>
            </a:r>
          </a:p>
        </p:txBody>
      </p:sp>
      <p:sp>
        <p:nvSpPr>
          <p:cNvPr id="105" name="Word_10-5"/>
          <p:cNvSpPr txBox="1"/>
          <p:nvPr/>
        </p:nvSpPr>
        <p:spPr>
          <a:xfrm>
            <a:off x="2347783" y="517544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= </a:t>
            </a:r>
          </a:p>
        </p:txBody>
      </p:sp>
      <p:sp>
        <p:nvSpPr>
          <p:cNvPr id="106" name="Word_10-6"/>
          <p:cNvSpPr txBox="1"/>
          <p:nvPr/>
        </p:nvSpPr>
        <p:spPr>
          <a:xfrm>
            <a:off x="2612279" y="5175442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-3 </a:t>
            </a:r>
          </a:p>
        </p:txBody>
      </p:sp>
      <p:sp>
        <p:nvSpPr>
          <p:cNvPr id="107" name="Word_10-7"/>
          <p:cNvSpPr txBox="1"/>
          <p:nvPr/>
        </p:nvSpPr>
        <p:spPr>
          <a:xfrm>
            <a:off x="2868759" y="517544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+ </a:t>
            </a:r>
          </a:p>
        </p:txBody>
      </p:sp>
      <p:sp>
        <p:nvSpPr>
          <p:cNvPr id="108" name="Word_10-8"/>
          <p:cNvSpPr txBox="1"/>
          <p:nvPr/>
        </p:nvSpPr>
        <p:spPr>
          <a:xfrm>
            <a:off x="3125239" y="5175442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10 </a:t>
            </a:r>
          </a:p>
        </p:txBody>
      </p:sp>
      <p:sp>
        <p:nvSpPr>
          <p:cNvPr id="109" name="Word_10-9"/>
          <p:cNvSpPr txBox="1"/>
          <p:nvPr/>
        </p:nvSpPr>
        <p:spPr>
          <a:xfrm>
            <a:off x="3490874" y="5175441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= </a:t>
            </a:r>
          </a:p>
        </p:txBody>
      </p:sp>
      <p:sp>
        <p:nvSpPr>
          <p:cNvPr id="110" name="Word_10-10"/>
          <p:cNvSpPr txBox="1"/>
          <p:nvPr/>
        </p:nvSpPr>
        <p:spPr>
          <a:xfrm>
            <a:off x="3755370" y="5175441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7 </a:t>
            </a:r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97728" y="4688051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797728" y="5298880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113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</p:spTree>
    <p:extLst>
      <p:ext uri="{BB962C8B-B14F-4D97-AF65-F5344CB8AC3E}">
        <p14:creationId xmlns:p14="http://schemas.microsoft.com/office/powerpoint/2010/main" val="308408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7" grpId="0" animBg="1"/>
      <p:bldP spid="2" grpId="0" animBg="1"/>
      <p:bldP spid="54" grpId="0" animBg="1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81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6" grpId="0"/>
      <p:bldP spid="47" grpId="0"/>
      <p:bldP spid="72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7" grpId="0"/>
      <p:bldP spid="90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 animBg="1"/>
      <p:bldP spid="112" grpId="0" animBg="1"/>
      <p:bldP spid="113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158</Words>
  <Application>Microsoft Office PowerPoint</Application>
  <PresentationFormat>Diavoorstelling (4:3)</PresentationFormat>
  <Paragraphs>95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11" baseType="lpstr">
      <vt:lpstr>MS PGothic</vt:lpstr>
      <vt:lpstr>Agency FB</vt:lpstr>
      <vt:lpstr>Aharoni</vt:lpstr>
      <vt:lpstr>Arial</vt:lpstr>
      <vt:lpstr>Arial Black</vt:lpstr>
      <vt:lpstr>Calibri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11</cp:revision>
  <dcterms:created xsi:type="dcterms:W3CDTF">2014-05-26T13:52:18Z</dcterms:created>
  <dcterms:modified xsi:type="dcterms:W3CDTF">2018-09-18T09:01:49Z</dcterms:modified>
</cp:coreProperties>
</file>