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3">
          <p15:clr>
            <a:srgbClr val="A4A3A4"/>
          </p15:clr>
        </p15:guide>
        <p15:guide id="2" pos="387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923229-D02E-42EF-B57A-8FB6397FBD1F}" v="22" dt="2018-09-18T07:41:00.0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5135" autoAdjust="0"/>
  </p:normalViewPr>
  <p:slideViewPr>
    <p:cSldViewPr snapToObjects="1">
      <p:cViewPr varScale="1">
        <p:scale>
          <a:sx n="68" d="100"/>
          <a:sy n="68" d="100"/>
        </p:scale>
        <p:origin x="1434" y="72"/>
      </p:cViewPr>
      <p:guideLst>
        <p:guide orient="horz" pos="3113"/>
        <p:guide pos="3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56923229-D02E-42EF-B57A-8FB6397FBD1F}"/>
    <pc:docChg chg="modSld">
      <pc:chgData name="Luuk Mennen" userId="e8da6a4e-8fc9-4e27-9348-3a94ae635dab" providerId="ADAL" clId="{56923229-D02E-42EF-B57A-8FB6397FBD1F}" dt="2018-09-18T07:41:00.099" v="21" actId="20577"/>
      <pc:docMkLst>
        <pc:docMk/>
      </pc:docMkLst>
      <pc:sldChg chg="modSp">
        <pc:chgData name="Luuk Mennen" userId="e8da6a4e-8fc9-4e27-9348-3a94ae635dab" providerId="ADAL" clId="{56923229-D02E-42EF-B57A-8FB6397FBD1F}" dt="2018-09-18T07:41:00.099" v="21" actId="20577"/>
        <pc:sldMkLst>
          <pc:docMk/>
          <pc:sldMk cId="0" sldId="322"/>
        </pc:sldMkLst>
        <pc:spChg chg="mod">
          <ac:chgData name="Luuk Mennen" userId="e8da6a4e-8fc9-4e27-9348-3a94ae635dab" providerId="ADAL" clId="{56923229-D02E-42EF-B57A-8FB6397FBD1F}" dt="2018-09-18T07:41:00.099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endParaRPr lang="nl-NL" dirty="0">
              <a:latin typeface="Arial" pitchFamily="34" charset="0"/>
            </a:endParaRPr>
          </a:p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851920" y="3808910"/>
            <a:ext cx="4032299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Drie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zijden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4427984" y="1844824"/>
            <a:ext cx="4262491" cy="4919755"/>
            <a:chOff x="467544" y="4013448"/>
            <a:chExt cx="8421291" cy="1575792"/>
          </a:xfrm>
        </p:grpSpPr>
        <p:grpSp>
          <p:nvGrpSpPr>
            <p:cNvPr id="43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45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6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>
              <a:off x="1877399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23" idx="2"/>
          </p:cNvCxnSpPr>
          <p:nvPr/>
        </p:nvCxnSpPr>
        <p:spPr>
          <a:xfrm flipH="1">
            <a:off x="6975496" y="5883850"/>
            <a:ext cx="1408867" cy="296543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4" idx="0"/>
          </p:cNvCxnSpPr>
          <p:nvPr/>
        </p:nvCxnSpPr>
        <p:spPr>
          <a:xfrm>
            <a:off x="5869473" y="4059840"/>
            <a:ext cx="38626" cy="2119446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Drie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zijden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gegeven</a:t>
            </a:r>
            <a:endParaRPr lang="nl-NL" sz="3200" b="1" dirty="0">
              <a:latin typeface="Eurostil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8768" y="793484"/>
                <a:ext cx="6554871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/>
                  <a:t>Opgave</a:t>
                </a:r>
              </a:p>
              <a:p>
                <a:r>
                  <a:rPr lang="en-US" sz="2200" dirty="0"/>
                  <a:t>Van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 </a:t>
                </a:r>
                <a:r>
                  <a:rPr lang="nl-NL" sz="2200" dirty="0"/>
                  <a:t>is </a:t>
                </a:r>
                <a:r>
                  <a:rPr lang="nl-NL" sz="2200" i="1" dirty="0"/>
                  <a:t>AB = </a:t>
                </a:r>
                <a:r>
                  <a:rPr lang="nl-NL" sz="2200" dirty="0"/>
                  <a:t>2 cm, </a:t>
                </a:r>
                <a:r>
                  <a:rPr lang="nl-NL" sz="2200" i="1" dirty="0"/>
                  <a:t>BC</a:t>
                </a:r>
                <a:r>
                  <a:rPr lang="nl-NL" sz="2200" dirty="0"/>
                  <a:t> = 3 cm en </a:t>
                </a:r>
                <a:r>
                  <a:rPr lang="nl-NL" sz="2200" i="1" dirty="0"/>
                  <a:t>AC</a:t>
                </a:r>
                <a:r>
                  <a:rPr lang="nl-NL" sz="2200" dirty="0"/>
                  <a:t> = 4 cm.</a:t>
                </a:r>
              </a:p>
              <a:p>
                <a:r>
                  <a:rPr lang="en-US" sz="2200" dirty="0" err="1"/>
                  <a:t>Teken</a:t>
                </a:r>
                <a:r>
                  <a:rPr lang="en-US" sz="2200" dirty="0"/>
                  <a:t> </a:t>
                </a:r>
                <a:r>
                  <a:rPr lang="en-US" sz="2200" dirty="0" err="1"/>
                  <a:t>driehoek</a:t>
                </a:r>
                <a:r>
                  <a:rPr lang="en-US" sz="2200" dirty="0"/>
                  <a:t> </a:t>
                </a:r>
                <a:r>
                  <a:rPr lang="en-US" sz="2200" i="1" dirty="0"/>
                  <a:t>ABC</a:t>
                </a:r>
                <a:r>
                  <a:rPr lang="en-US" sz="2200" dirty="0"/>
                  <a:t> op ware </a:t>
                </a:r>
                <a:r>
                  <a:rPr lang="en-US" sz="2200" dirty="0" err="1"/>
                  <a:t>grootte</a:t>
                </a:r>
                <a:r>
                  <a:rPr lang="en-US" sz="2200" dirty="0"/>
                  <a:t>.</a:t>
                </a:r>
                <a:endParaRPr lang="nl-NL" sz="2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793484"/>
                <a:ext cx="6554871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116" t="-2747" r="-372" b="-1044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32981" y="2604677"/>
            <a:ext cx="3781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Begin met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schets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Zet</a:t>
            </a:r>
            <a:r>
              <a:rPr lang="en-US" sz="2200" dirty="0"/>
              <a:t> de letters en </a:t>
            </a:r>
            <a:r>
              <a:rPr lang="en-US" sz="2200" dirty="0" err="1"/>
              <a:t>maten</a:t>
            </a:r>
            <a:r>
              <a:rPr lang="en-US" sz="2200" dirty="0"/>
              <a:t> </a:t>
            </a:r>
            <a:r>
              <a:rPr lang="en-US" sz="2200" dirty="0" err="1"/>
              <a:t>erbij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8" name="C"/>
          <p:cNvSpPr txBox="1"/>
          <p:nvPr/>
        </p:nvSpPr>
        <p:spPr>
          <a:xfrm>
            <a:off x="6917901" y="21589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C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1" name="B"/>
          <p:cNvSpPr txBox="1"/>
          <p:nvPr/>
        </p:nvSpPr>
        <p:spPr>
          <a:xfrm>
            <a:off x="7682118" y="3527133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B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2" name="A"/>
          <p:cNvSpPr txBox="1"/>
          <p:nvPr/>
        </p:nvSpPr>
        <p:spPr>
          <a:xfrm>
            <a:off x="5947005" y="3554939"/>
            <a:ext cx="418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A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3" name="1,5cm"/>
          <p:cNvSpPr txBox="1"/>
          <p:nvPr/>
        </p:nvSpPr>
        <p:spPr>
          <a:xfrm>
            <a:off x="6618741" y="3661857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2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4" name="2cm"/>
          <p:cNvSpPr txBox="1"/>
          <p:nvPr/>
        </p:nvSpPr>
        <p:spPr>
          <a:xfrm>
            <a:off x="7406785" y="279776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3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5" name="3cm"/>
          <p:cNvSpPr txBox="1"/>
          <p:nvPr/>
        </p:nvSpPr>
        <p:spPr>
          <a:xfrm>
            <a:off x="5947005" y="279776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4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6486" y="3545602"/>
            <a:ext cx="2751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i="1" dirty="0"/>
              <a:t>AB</a:t>
            </a:r>
            <a:r>
              <a:rPr lang="en-US" sz="2200" dirty="0"/>
              <a:t> = 2 cm.</a:t>
            </a:r>
            <a:endParaRPr lang="nl-NL" sz="22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895496" y="6180393"/>
            <a:ext cx="108000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60811" y="609323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890091" y="6093234"/>
            <a:ext cx="432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23" name="Arc 22"/>
          <p:cNvSpPr>
            <a:spLocks noChangeAspect="1"/>
          </p:cNvSpPr>
          <p:nvPr/>
        </p:nvSpPr>
        <p:spPr>
          <a:xfrm>
            <a:off x="5535496" y="4741667"/>
            <a:ext cx="2880000" cy="2880000"/>
          </a:xfrm>
          <a:prstGeom prst="arc">
            <a:avLst>
              <a:gd name="adj1" fmla="val 14831057"/>
              <a:gd name="adj2" fmla="val 20883846"/>
            </a:avLst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Arc 23"/>
          <p:cNvSpPr>
            <a:spLocks noChangeAspect="1"/>
          </p:cNvSpPr>
          <p:nvPr/>
        </p:nvSpPr>
        <p:spPr>
          <a:xfrm>
            <a:off x="3794136" y="4058180"/>
            <a:ext cx="4320000" cy="4320000"/>
          </a:xfrm>
          <a:prstGeom prst="arc">
            <a:avLst>
              <a:gd name="adj1" fmla="val 16065220"/>
              <a:gd name="adj2" fmla="val 20482160"/>
            </a:avLst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extBox 18"/>
          <p:cNvSpPr txBox="1"/>
          <p:nvPr/>
        </p:nvSpPr>
        <p:spPr>
          <a:xfrm>
            <a:off x="5155106" y="515947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cm</a:t>
            </a:r>
            <a:endParaRPr lang="nl-NL" dirty="0"/>
          </a:p>
        </p:txBody>
      </p:sp>
      <p:sp>
        <p:nvSpPr>
          <p:cNvPr id="27" name="TextBox 26"/>
          <p:cNvSpPr txBox="1"/>
          <p:nvPr/>
        </p:nvSpPr>
        <p:spPr>
          <a:xfrm>
            <a:off x="7569546" y="603212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cm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76486" y="3971156"/>
            <a:ext cx="27831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dirty="0"/>
              <a:t>BC</a:t>
            </a:r>
            <a:r>
              <a:rPr lang="en-US" sz="2200" dirty="0"/>
              <a:t> = 3 cm, </a:t>
            </a:r>
            <a:r>
              <a:rPr lang="en-US" sz="2200" dirty="0" err="1"/>
              <a:t>teken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cirkel</a:t>
            </a:r>
            <a:r>
              <a:rPr lang="en-US" sz="2200" dirty="0"/>
              <a:t>  met </a:t>
            </a:r>
            <a:br>
              <a:rPr lang="en-US" sz="2200" dirty="0"/>
            </a:br>
            <a:r>
              <a:rPr lang="en-US" sz="2200" dirty="0" err="1"/>
              <a:t>straal</a:t>
            </a:r>
            <a:r>
              <a:rPr lang="en-US" sz="2200" dirty="0"/>
              <a:t> 3 om</a:t>
            </a:r>
            <a:r>
              <a:rPr lang="en-US" sz="2200" i="1" dirty="0"/>
              <a:t> B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29" name="TextBox 28"/>
          <p:cNvSpPr txBox="1"/>
          <p:nvPr/>
        </p:nvSpPr>
        <p:spPr>
          <a:xfrm>
            <a:off x="378874" y="3976489"/>
            <a:ext cx="2959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Zet</a:t>
            </a:r>
            <a:r>
              <a:rPr lang="en-US" sz="2400" dirty="0"/>
              <a:t> de letter</a:t>
            </a:r>
            <a:r>
              <a:rPr lang="en-US" sz="2400" i="1" dirty="0"/>
              <a:t> C </a:t>
            </a:r>
            <a:r>
              <a:rPr lang="en-US" sz="2400" dirty="0" err="1"/>
              <a:t>bij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het </a:t>
            </a:r>
            <a:r>
              <a:rPr lang="en-US" sz="2400" dirty="0" err="1"/>
              <a:t>snijpunt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621718" y="45247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78768" y="5343599"/>
                <a:ext cx="195675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err="1"/>
                  <a:t>Teken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ABC.</a:t>
                </a:r>
                <a:r>
                  <a:rPr lang="en-US" sz="2200" dirty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5343599"/>
                <a:ext cx="1956754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3738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/>
          <p:cNvCxnSpPr/>
          <p:nvPr/>
        </p:nvCxnSpPr>
        <p:spPr>
          <a:xfrm flipV="1">
            <a:off x="5908099" y="4921986"/>
            <a:ext cx="1771830" cy="125730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6962992" y="4921986"/>
            <a:ext cx="726282" cy="126444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9263" y="3976489"/>
            <a:ext cx="27831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dirty="0"/>
              <a:t>AC</a:t>
            </a:r>
            <a:r>
              <a:rPr lang="en-US" sz="2200" dirty="0"/>
              <a:t> = 4 cm, </a:t>
            </a:r>
            <a:r>
              <a:rPr lang="en-US" sz="2200" dirty="0" err="1"/>
              <a:t>teken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cirkel</a:t>
            </a:r>
            <a:r>
              <a:rPr lang="en-US" sz="2200" dirty="0"/>
              <a:t>  met </a:t>
            </a:r>
            <a:br>
              <a:rPr lang="en-US" sz="2200" dirty="0"/>
            </a:br>
            <a:r>
              <a:rPr lang="en-US" sz="2200" dirty="0" err="1"/>
              <a:t>straal</a:t>
            </a:r>
            <a:r>
              <a:rPr lang="en-US" sz="2200" dirty="0"/>
              <a:t> 4 om </a:t>
            </a:r>
            <a:r>
              <a:rPr lang="en-US" sz="2200" i="1" dirty="0"/>
              <a:t>A</a:t>
            </a:r>
            <a:r>
              <a:rPr lang="en-US" sz="2200" dirty="0"/>
              <a:t>.</a:t>
            </a:r>
            <a:endParaRPr lang="nl-NL" sz="2200" dirty="0"/>
          </a:p>
        </p:txBody>
      </p:sp>
      <p:grpSp>
        <p:nvGrpSpPr>
          <p:cNvPr id="7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6" name="Rectangle 7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Oval 7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Noordhoff"/>
          <p:cNvSpPr txBox="1"/>
          <p:nvPr/>
        </p:nvSpPr>
        <p:spPr>
          <a:xfrm>
            <a:off x="7089393" y="67337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8" name="Bedek: Noordhoff"/>
          <p:cNvSpPr/>
          <p:nvPr/>
        </p:nvSpPr>
        <p:spPr>
          <a:xfrm>
            <a:off x="7129102" y="74804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c Noordhoff"/>
          <p:cNvSpPr txBox="1"/>
          <p:nvPr/>
        </p:nvSpPr>
        <p:spPr>
          <a:xfrm>
            <a:off x="3583871" y="654868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6341998" y="2548675"/>
            <a:ext cx="1432560" cy="1087057"/>
            <a:chOff x="7399020" y="2202180"/>
            <a:chExt cx="1432560" cy="1188720"/>
          </a:xfrm>
        </p:grpSpPr>
        <p:sp>
          <p:nvSpPr>
            <p:cNvPr id="4" name="Freeform 3"/>
            <p:cNvSpPr/>
            <p:nvPr/>
          </p:nvSpPr>
          <p:spPr>
            <a:xfrm>
              <a:off x="8176260" y="2202180"/>
              <a:ext cx="655320" cy="1188720"/>
            </a:xfrm>
            <a:custGeom>
              <a:avLst/>
              <a:gdLst>
                <a:gd name="connsiteX0" fmla="*/ 0 w 655320"/>
                <a:gd name="connsiteY0" fmla="*/ 0 h 1188720"/>
                <a:gd name="connsiteX1" fmla="*/ 304800 w 655320"/>
                <a:gd name="connsiteY1" fmla="*/ 556260 h 1188720"/>
                <a:gd name="connsiteX2" fmla="*/ 655320 w 655320"/>
                <a:gd name="connsiteY2" fmla="*/ 1188720 h 1188720"/>
                <a:gd name="connsiteX0" fmla="*/ 0 w 655320"/>
                <a:gd name="connsiteY0" fmla="*/ 0 h 1188720"/>
                <a:gd name="connsiteX1" fmla="*/ 304800 w 655320"/>
                <a:gd name="connsiteY1" fmla="*/ 603885 h 1188720"/>
                <a:gd name="connsiteX2" fmla="*/ 655320 w 655320"/>
                <a:gd name="connsiteY2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5320" h="1188720">
                  <a:moveTo>
                    <a:pt x="0" y="0"/>
                  </a:moveTo>
                  <a:lnTo>
                    <a:pt x="304800" y="603885"/>
                  </a:lnTo>
                  <a:lnTo>
                    <a:pt x="655320" y="118872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7399020" y="3328874"/>
              <a:ext cx="1432560" cy="54406"/>
            </a:xfrm>
            <a:custGeom>
              <a:avLst/>
              <a:gdLst>
                <a:gd name="connsiteX0" fmla="*/ 1432560 w 1432560"/>
                <a:gd name="connsiteY0" fmla="*/ 54406 h 54406"/>
                <a:gd name="connsiteX1" fmla="*/ 685800 w 1432560"/>
                <a:gd name="connsiteY1" fmla="*/ 1066 h 54406"/>
                <a:gd name="connsiteX2" fmla="*/ 0 w 1432560"/>
                <a:gd name="connsiteY2" fmla="*/ 23926 h 5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2560" h="54406">
                  <a:moveTo>
                    <a:pt x="1432560" y="54406"/>
                  </a:moveTo>
                  <a:cubicBezTo>
                    <a:pt x="1178560" y="30276"/>
                    <a:pt x="924560" y="6146"/>
                    <a:pt x="685800" y="1066"/>
                  </a:cubicBezTo>
                  <a:cubicBezTo>
                    <a:pt x="447040" y="-4014"/>
                    <a:pt x="223520" y="9956"/>
                    <a:pt x="0" y="2392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402469" y="2217419"/>
              <a:ext cx="773791" cy="1138657"/>
            </a:xfrm>
            <a:custGeom>
              <a:avLst/>
              <a:gdLst>
                <a:gd name="connsiteX0" fmla="*/ 426720 w 426720"/>
                <a:gd name="connsiteY0" fmla="*/ 0 h 373380"/>
                <a:gd name="connsiteX1" fmla="*/ 0 w 426720"/>
                <a:gd name="connsiteY1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6720" h="373380">
                  <a:moveTo>
                    <a:pt x="426720" y="0"/>
                  </a:moveTo>
                  <a:lnTo>
                    <a:pt x="212409" y="167413"/>
                  </a:lnTo>
                  <a:cubicBezTo>
                    <a:pt x="162410" y="224116"/>
                    <a:pt x="100330" y="251460"/>
                    <a:pt x="0" y="37338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4735066" y="259267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4735066" y="357304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4744591" y="450912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4740431" y="544944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xtBox 51"/>
          <p:cNvSpPr txBox="1"/>
          <p:nvPr/>
        </p:nvSpPr>
        <p:spPr>
          <a:xfrm>
            <a:off x="359879" y="2105599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6292" y="2143012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500"/>
                            </p:stCondLst>
                            <p:childTnLst>
                              <p:par>
                                <p:cTn id="1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500"/>
                            </p:stCondLst>
                            <p:childTnLst>
                              <p:par>
                                <p:cTn id="1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  <p:bldP spid="3" grpId="1" uiExpand="1" build="p"/>
      <p:bldP spid="8" grpId="0"/>
      <p:bldP spid="11" grpId="0"/>
      <p:bldP spid="12" grpId="0"/>
      <p:bldP spid="13" grpId="0"/>
      <p:bldP spid="14" grpId="0"/>
      <p:bldP spid="15" grpId="0"/>
      <p:bldP spid="10" grpId="0"/>
      <p:bldP spid="10" grpId="1"/>
      <p:bldP spid="18" grpId="0"/>
      <p:bldP spid="20" grpId="0"/>
      <p:bldP spid="23" grpId="0" animBg="1"/>
      <p:bldP spid="24" grpId="0" animBg="1"/>
      <p:bldP spid="19" grpId="0"/>
      <p:bldP spid="19" grpId="1"/>
      <p:bldP spid="27" grpId="0"/>
      <p:bldP spid="27" grpId="1"/>
      <p:bldP spid="26" grpId="0"/>
      <p:bldP spid="26" grpId="1"/>
      <p:bldP spid="29" grpId="0"/>
      <p:bldP spid="29" grpId="1"/>
      <p:bldP spid="28" grpId="0"/>
      <p:bldP spid="30" grpId="0"/>
      <p:bldP spid="74" grpId="0"/>
      <p:bldP spid="74" grpId="1"/>
      <p:bldP spid="80" grpId="0" animBg="1"/>
      <p:bldP spid="38" grpId="0" animBg="1"/>
      <p:bldP spid="40" grpId="0"/>
      <p:bldP spid="47" grpId="0" animBg="1"/>
      <p:bldP spid="48" grpId="0" animBg="1"/>
      <p:bldP spid="50" grpId="0" animBg="1"/>
      <p:bldP spid="51" grpId="0" animBg="1"/>
      <p:bldP spid="52" grpId="0"/>
      <p:bldP spid="7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105</Words>
  <Application>Microsoft Office PowerPoint</Application>
  <PresentationFormat>Diavoorstelling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MS PGothic</vt:lpstr>
      <vt:lpstr>Adobe Gothic Std B</vt:lpstr>
      <vt:lpstr>Arial</vt:lpstr>
      <vt:lpstr>Arial Black</vt:lpstr>
      <vt:lpstr>Cambria Math</vt:lpstr>
      <vt:lpstr>Eurostile</vt:lpstr>
      <vt:lpstr>Lucida Handwriting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30</cp:revision>
  <dcterms:created xsi:type="dcterms:W3CDTF">2014-04-29T14:06:44Z</dcterms:created>
  <dcterms:modified xsi:type="dcterms:W3CDTF">2018-09-18T07:41:04Z</dcterms:modified>
</cp:coreProperties>
</file>