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  <p:cmAuthor id="2" name="Joke" initials="J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0093"/>
    <a:srgbClr val="0099FF"/>
    <a:srgbClr val="00FF00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269111-7A3B-466F-95B4-C5BB77106C5D}" v="1" dt="2018-09-18T09:48:00.3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5325" autoAdjust="0"/>
  </p:normalViewPr>
  <p:slideViewPr>
    <p:cSldViewPr snapToObjects="1">
      <p:cViewPr varScale="1">
        <p:scale>
          <a:sx n="62" d="100"/>
          <a:sy n="62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D269111-7A3B-466F-95B4-C5BB77106C5D}"/>
    <pc:docChg chg="modSld">
      <pc:chgData name="Luuk Mennen" userId="e8da6a4e-8fc9-4e27-9348-3a94ae635dab" providerId="ADAL" clId="{8D269111-7A3B-466F-95B4-C5BB77106C5D}" dt="2018-09-18T09:48:00.314" v="0" actId="20577"/>
      <pc:docMkLst>
        <pc:docMk/>
      </pc:docMkLst>
      <pc:sldChg chg="modSp">
        <pc:chgData name="Luuk Mennen" userId="e8da6a4e-8fc9-4e27-9348-3a94ae635dab" providerId="ADAL" clId="{8D269111-7A3B-466F-95B4-C5BB77106C5D}" dt="2018-09-18T09:48:00.314" v="0" actId="20577"/>
        <pc:sldMkLst>
          <pc:docMk/>
          <pc:sldMk cId="0" sldId="322"/>
        </pc:sldMkLst>
        <pc:spChg chg="mod">
          <ac:chgData name="Luuk Mennen" userId="e8da6a4e-8fc9-4e27-9348-3a94ae635dab" providerId="ADAL" clId="{8D269111-7A3B-466F-95B4-C5BB77106C5D}" dt="2018-09-18T09:48:00.314" v="0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203848" y="3954461"/>
            <a:ext cx="432048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inhoud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Eenheden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inhoud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inhoud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27" name="Groep 26"/>
          <p:cNvGrpSpPr/>
          <p:nvPr/>
        </p:nvGrpSpPr>
        <p:grpSpPr>
          <a:xfrm>
            <a:off x="971600" y="4860531"/>
            <a:ext cx="648072" cy="942455"/>
            <a:chOff x="971600" y="1988840"/>
            <a:chExt cx="648072" cy="1440160"/>
          </a:xfrm>
        </p:grpSpPr>
        <p:sp>
          <p:nvSpPr>
            <p:cNvPr id="7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9716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kL</a:t>
              </a: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5442446" y="4860530"/>
            <a:ext cx="648072" cy="936106"/>
            <a:chOff x="5292080" y="1988840"/>
            <a:chExt cx="648072" cy="1440160"/>
          </a:xfrm>
        </p:grpSpPr>
        <p:sp>
          <p:nvSpPr>
            <p:cNvPr id="11" name="Rechthoek 10"/>
            <p:cNvSpPr/>
            <p:nvPr/>
          </p:nvSpPr>
          <p:spPr>
            <a:xfrm>
              <a:off x="529208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Tekstvak 17"/>
            <p:cNvSpPr txBox="1"/>
            <p:nvPr/>
          </p:nvSpPr>
          <p:spPr>
            <a:xfrm>
              <a:off x="529208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dL</a:t>
              </a:r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6558570" y="4860529"/>
            <a:ext cx="648072" cy="942457"/>
            <a:chOff x="6372200" y="1988840"/>
            <a:chExt cx="648072" cy="1440160"/>
          </a:xfrm>
        </p:grpSpPr>
        <p:sp>
          <p:nvSpPr>
            <p:cNvPr id="12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cL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2087724" y="4864885"/>
            <a:ext cx="648072" cy="938101"/>
            <a:chOff x="2087724" y="1988840"/>
            <a:chExt cx="648072" cy="1440160"/>
          </a:xfrm>
        </p:grpSpPr>
        <p:sp>
          <p:nvSpPr>
            <p:cNvPr id="8" name="Rechthoek 7"/>
            <p:cNvSpPr/>
            <p:nvPr/>
          </p:nvSpPr>
          <p:spPr>
            <a:xfrm>
              <a:off x="2087724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2087724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hL</a:t>
              </a: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3131840" y="4860530"/>
            <a:ext cx="792088" cy="942457"/>
            <a:chOff x="3131840" y="1988840"/>
            <a:chExt cx="792088" cy="1440160"/>
          </a:xfrm>
        </p:grpSpPr>
        <p:sp>
          <p:nvSpPr>
            <p:cNvPr id="9" name="Rechthoek 8"/>
            <p:cNvSpPr/>
            <p:nvPr/>
          </p:nvSpPr>
          <p:spPr>
            <a:xfrm>
              <a:off x="320384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3131840" y="2492896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daL</a:t>
              </a:r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4326322" y="4860530"/>
            <a:ext cx="648072" cy="936105"/>
            <a:chOff x="4283968" y="1988840"/>
            <a:chExt cx="648072" cy="1440160"/>
          </a:xfrm>
        </p:grpSpPr>
        <p:sp>
          <p:nvSpPr>
            <p:cNvPr id="10" name="Rechthoek 9"/>
            <p:cNvSpPr/>
            <p:nvPr/>
          </p:nvSpPr>
          <p:spPr>
            <a:xfrm>
              <a:off x="428396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283968" y="2499247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L</a:t>
              </a:r>
            </a:p>
          </p:txBody>
        </p:sp>
      </p:grpSp>
      <p:cxnSp>
        <p:nvCxnSpPr>
          <p:cNvPr id="36" name="Gekromde verbindingslijn 35"/>
          <p:cNvCxnSpPr/>
          <p:nvPr/>
        </p:nvCxnSpPr>
        <p:spPr>
          <a:xfrm rot="5400000" flipH="1" flipV="1">
            <a:off x="1842874" y="4300474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kromde verbindingslijn 62"/>
          <p:cNvCxnSpPr/>
          <p:nvPr/>
        </p:nvCxnSpPr>
        <p:spPr>
          <a:xfrm rot="5400000" flipH="1" flipV="1">
            <a:off x="2958998" y="4310351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kromde verbindingslijn 63"/>
          <p:cNvCxnSpPr/>
          <p:nvPr/>
        </p:nvCxnSpPr>
        <p:spPr>
          <a:xfrm rot="5400000" flipH="1" flipV="1">
            <a:off x="4096142" y="4304001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kromde verbindingslijn 64"/>
          <p:cNvCxnSpPr/>
          <p:nvPr/>
        </p:nvCxnSpPr>
        <p:spPr>
          <a:xfrm rot="5400000" flipH="1" flipV="1">
            <a:off x="5222776" y="4297651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kromde verbindingslijn 65"/>
          <p:cNvCxnSpPr/>
          <p:nvPr/>
        </p:nvCxnSpPr>
        <p:spPr>
          <a:xfrm rot="5400000" flipH="1" flipV="1">
            <a:off x="6328390" y="4304001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7" name="Gekromde verbindingslijn 86"/>
          <p:cNvCxnSpPr/>
          <p:nvPr/>
        </p:nvCxnSpPr>
        <p:spPr>
          <a:xfrm rot="5400000">
            <a:off x="1853698" y="5257626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kromde verbindingslijn 89"/>
          <p:cNvCxnSpPr/>
          <p:nvPr/>
        </p:nvCxnSpPr>
        <p:spPr>
          <a:xfrm rot="5400000">
            <a:off x="2969822" y="5257625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kromde verbindingslijn 90"/>
          <p:cNvCxnSpPr/>
          <p:nvPr/>
        </p:nvCxnSpPr>
        <p:spPr>
          <a:xfrm rot="5400000">
            <a:off x="4085946" y="5257625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kromde verbindingslijn 91"/>
          <p:cNvCxnSpPr/>
          <p:nvPr/>
        </p:nvCxnSpPr>
        <p:spPr>
          <a:xfrm rot="5400000">
            <a:off x="5202070" y="5251275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kromde verbindingslijn 92"/>
          <p:cNvCxnSpPr/>
          <p:nvPr/>
        </p:nvCxnSpPr>
        <p:spPr>
          <a:xfrm rot="5400000">
            <a:off x="6318194" y="5251275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kstvak 94"/>
          <p:cNvSpPr txBox="1"/>
          <p:nvPr/>
        </p:nvSpPr>
        <p:spPr>
          <a:xfrm>
            <a:off x="1433604" y="404520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96" name="Tekstvak 95"/>
          <p:cNvSpPr txBox="1"/>
          <p:nvPr/>
        </p:nvSpPr>
        <p:spPr>
          <a:xfrm>
            <a:off x="2603734" y="404520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97" name="Tekstvak 96"/>
          <p:cNvSpPr txBox="1"/>
          <p:nvPr/>
        </p:nvSpPr>
        <p:spPr>
          <a:xfrm>
            <a:off x="3734592" y="404520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98" name="Tekstvak 97"/>
          <p:cNvSpPr txBox="1"/>
          <p:nvPr/>
        </p:nvSpPr>
        <p:spPr>
          <a:xfrm>
            <a:off x="4835982" y="404520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99" name="Tekstvak 98"/>
          <p:cNvSpPr txBox="1"/>
          <p:nvPr/>
        </p:nvSpPr>
        <p:spPr>
          <a:xfrm>
            <a:off x="5916102" y="404520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101" name="Tekstvak 100"/>
          <p:cNvSpPr txBox="1"/>
          <p:nvPr/>
        </p:nvSpPr>
        <p:spPr>
          <a:xfrm>
            <a:off x="1511297" y="6300028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sp>
        <p:nvSpPr>
          <p:cNvPr id="102" name="Tekstvak 101"/>
          <p:cNvSpPr txBox="1"/>
          <p:nvPr/>
        </p:nvSpPr>
        <p:spPr>
          <a:xfrm>
            <a:off x="2567065" y="6300028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sp>
        <p:nvSpPr>
          <p:cNvPr id="103" name="Tekstvak 102"/>
          <p:cNvSpPr txBox="1"/>
          <p:nvPr/>
        </p:nvSpPr>
        <p:spPr>
          <a:xfrm>
            <a:off x="3697923" y="6300028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sp>
        <p:nvSpPr>
          <p:cNvPr id="104" name="Tekstvak 103"/>
          <p:cNvSpPr txBox="1"/>
          <p:nvPr/>
        </p:nvSpPr>
        <p:spPr>
          <a:xfrm>
            <a:off x="4871321" y="6300028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sp>
        <p:nvSpPr>
          <p:cNvPr id="105" name="Tekstvak 104"/>
          <p:cNvSpPr txBox="1"/>
          <p:nvPr/>
        </p:nvSpPr>
        <p:spPr>
          <a:xfrm>
            <a:off x="5951441" y="6300028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389241" y="713892"/>
            <a:ext cx="9753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/>
              <a:t>Inhoud</a:t>
            </a:r>
            <a:r>
              <a:rPr lang="en-US" sz="2200" dirty="0"/>
              <a:t> is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grootheid</a:t>
            </a:r>
            <a:r>
              <a:rPr lang="en-US" sz="22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9240" y="1052736"/>
            <a:ext cx="85035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Ruimtefiguren zoals een kubus, een pan en een groenteblik</a:t>
            </a:r>
          </a:p>
          <a:p>
            <a:r>
              <a:rPr lang="en-US" sz="2200" dirty="0" err="1"/>
              <a:t>hebben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inhoud</a:t>
            </a:r>
            <a:r>
              <a:rPr lang="en-US" sz="2200" dirty="0"/>
              <a:t>.</a:t>
            </a:r>
          </a:p>
        </p:txBody>
      </p:sp>
      <p:grpSp>
        <p:nvGrpSpPr>
          <p:cNvPr id="78" name="Groep 32"/>
          <p:cNvGrpSpPr/>
          <p:nvPr/>
        </p:nvGrpSpPr>
        <p:grpSpPr>
          <a:xfrm>
            <a:off x="7744626" y="4864886"/>
            <a:ext cx="648072" cy="936104"/>
            <a:chOff x="6372200" y="1988840"/>
            <a:chExt cx="648072" cy="1440160"/>
          </a:xfrm>
        </p:grpSpPr>
        <p:sp>
          <p:nvSpPr>
            <p:cNvPr id="79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0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mL</a:t>
              </a:r>
            </a:p>
          </p:txBody>
        </p:sp>
      </p:grpSp>
      <p:cxnSp>
        <p:nvCxnSpPr>
          <p:cNvPr id="81" name="Gekromde verbindingslijn 65"/>
          <p:cNvCxnSpPr/>
          <p:nvPr/>
        </p:nvCxnSpPr>
        <p:spPr>
          <a:xfrm rot="5400000" flipH="1" flipV="1">
            <a:off x="7440040" y="4306563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kromde verbindingslijn 92"/>
          <p:cNvCxnSpPr/>
          <p:nvPr/>
        </p:nvCxnSpPr>
        <p:spPr>
          <a:xfrm rot="5400000">
            <a:off x="7442952" y="525092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kstvak 98"/>
          <p:cNvSpPr txBox="1"/>
          <p:nvPr/>
        </p:nvSpPr>
        <p:spPr>
          <a:xfrm>
            <a:off x="7061880" y="4044855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84" name="Tekstvak 104"/>
          <p:cNvSpPr txBox="1"/>
          <p:nvPr/>
        </p:nvSpPr>
        <p:spPr>
          <a:xfrm>
            <a:off x="7097219" y="6299681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</a:t>
            </a:r>
          </a:p>
        </p:txBody>
      </p:sp>
      <p:grpSp>
        <p:nvGrpSpPr>
          <p:cNvPr id="85" name="Groep 26"/>
          <p:cNvGrpSpPr/>
          <p:nvPr/>
        </p:nvGrpSpPr>
        <p:grpSpPr>
          <a:xfrm>
            <a:off x="971600" y="2476393"/>
            <a:ext cx="648072" cy="942455"/>
            <a:chOff x="971600" y="1988840"/>
            <a:chExt cx="648072" cy="1440160"/>
          </a:xfrm>
        </p:grpSpPr>
        <p:sp>
          <p:nvSpPr>
            <p:cNvPr id="86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</a:t>
              </a:r>
              <a:r>
                <a:rPr lang="nl-NL" baseline="30000" dirty="0"/>
                <a:t>3</a:t>
              </a:r>
            </a:p>
          </p:txBody>
        </p:sp>
      </p:grpSp>
      <p:grpSp>
        <p:nvGrpSpPr>
          <p:cNvPr id="89" name="Groep 26"/>
          <p:cNvGrpSpPr/>
          <p:nvPr/>
        </p:nvGrpSpPr>
        <p:grpSpPr>
          <a:xfrm>
            <a:off x="4326322" y="2476393"/>
            <a:ext cx="648072" cy="942455"/>
            <a:chOff x="971600" y="1988840"/>
            <a:chExt cx="648072" cy="1440160"/>
          </a:xfrm>
        </p:grpSpPr>
        <p:sp>
          <p:nvSpPr>
            <p:cNvPr id="111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2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dm</a:t>
              </a:r>
              <a:r>
                <a:rPr lang="nl-NL" baseline="30000" dirty="0"/>
                <a:t>3</a:t>
              </a:r>
            </a:p>
          </p:txBody>
        </p:sp>
      </p:grpSp>
      <p:grpSp>
        <p:nvGrpSpPr>
          <p:cNvPr id="113" name="Groep 26"/>
          <p:cNvGrpSpPr/>
          <p:nvPr/>
        </p:nvGrpSpPr>
        <p:grpSpPr>
          <a:xfrm>
            <a:off x="7744626" y="2476393"/>
            <a:ext cx="648072" cy="942455"/>
            <a:chOff x="971600" y="1988840"/>
            <a:chExt cx="648072" cy="1440160"/>
          </a:xfrm>
        </p:grpSpPr>
        <p:sp>
          <p:nvSpPr>
            <p:cNvPr id="114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cm</a:t>
              </a:r>
              <a:r>
                <a:rPr lang="nl-NL" baseline="30000" dirty="0"/>
                <a:t>3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1295636" y="3418848"/>
            <a:ext cx="0" cy="1441683"/>
          </a:xfrm>
          <a:prstGeom prst="line">
            <a:avLst/>
          </a:prstGeom>
          <a:ln w="25400">
            <a:solidFill>
              <a:srgbClr val="008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660868" y="3433080"/>
            <a:ext cx="0" cy="1441683"/>
          </a:xfrm>
          <a:prstGeom prst="line">
            <a:avLst/>
          </a:prstGeom>
          <a:ln w="25400">
            <a:solidFill>
              <a:srgbClr val="008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076194" y="3433080"/>
            <a:ext cx="0" cy="1441683"/>
          </a:xfrm>
          <a:prstGeom prst="line">
            <a:avLst/>
          </a:prstGeom>
          <a:ln w="25400">
            <a:solidFill>
              <a:srgbClr val="008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kstvak 94"/>
          <p:cNvSpPr txBox="1"/>
          <p:nvPr/>
        </p:nvSpPr>
        <p:spPr>
          <a:xfrm>
            <a:off x="2699792" y="1853535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1000</a:t>
            </a:r>
          </a:p>
        </p:txBody>
      </p:sp>
      <p:sp>
        <p:nvSpPr>
          <p:cNvPr id="121" name="Tekstvak 100"/>
          <p:cNvSpPr txBox="1"/>
          <p:nvPr/>
        </p:nvSpPr>
        <p:spPr>
          <a:xfrm>
            <a:off x="2627784" y="3707740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cxnSp>
        <p:nvCxnSpPr>
          <p:cNvPr id="44" name="Curved Connector 43"/>
          <p:cNvCxnSpPr/>
          <p:nvPr/>
        </p:nvCxnSpPr>
        <p:spPr>
          <a:xfrm rot="5400000" flipH="1" flipV="1">
            <a:off x="2972997" y="799032"/>
            <a:ext cx="12700" cy="3354722"/>
          </a:xfrm>
          <a:prstGeom prst="curvedConnector3">
            <a:avLst>
              <a:gd name="adj1" fmla="val 229655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urved Connector 121"/>
          <p:cNvCxnSpPr/>
          <p:nvPr/>
        </p:nvCxnSpPr>
        <p:spPr>
          <a:xfrm rot="5400000" flipH="1" flipV="1">
            <a:off x="6343253" y="797621"/>
            <a:ext cx="12700" cy="3354722"/>
          </a:xfrm>
          <a:prstGeom prst="curvedConnector3">
            <a:avLst>
              <a:gd name="adj1" fmla="val 262759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kstvak 94"/>
          <p:cNvSpPr txBox="1"/>
          <p:nvPr/>
        </p:nvSpPr>
        <p:spPr>
          <a:xfrm>
            <a:off x="5904148" y="183553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1000</a:t>
            </a:r>
          </a:p>
        </p:txBody>
      </p:sp>
      <p:sp>
        <p:nvSpPr>
          <p:cNvPr id="125" name="Tekstvak 100"/>
          <p:cNvSpPr txBox="1"/>
          <p:nvPr/>
        </p:nvSpPr>
        <p:spPr>
          <a:xfrm>
            <a:off x="6025459" y="3675523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grpSp>
        <p:nvGrpSpPr>
          <p:cNvPr id="126" name="Animatie icoon"/>
          <p:cNvGrpSpPr>
            <a:grpSpLocks noChangeAspect="1"/>
          </p:cNvGrpSpPr>
          <p:nvPr/>
        </p:nvGrpSpPr>
        <p:grpSpPr>
          <a:xfrm>
            <a:off x="8494598" y="6288825"/>
            <a:ext cx="440378" cy="360000"/>
            <a:chOff x="5076056" y="174576"/>
            <a:chExt cx="3276364" cy="2678360"/>
          </a:xfrm>
        </p:grpSpPr>
        <p:sp>
          <p:nvSpPr>
            <p:cNvPr id="127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8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59" name="Curved Connector 58"/>
          <p:cNvCxnSpPr>
            <a:stCxn id="111" idx="2"/>
            <a:endCxn id="86" idx="2"/>
          </p:cNvCxnSpPr>
          <p:nvPr/>
        </p:nvCxnSpPr>
        <p:spPr>
          <a:xfrm rot="5400000">
            <a:off x="2972997" y="1741487"/>
            <a:ext cx="12700" cy="3354722"/>
          </a:xfrm>
          <a:prstGeom prst="curvedConnector3">
            <a:avLst>
              <a:gd name="adj1" fmla="val 180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urved Connector 130"/>
          <p:cNvCxnSpPr/>
          <p:nvPr/>
        </p:nvCxnSpPr>
        <p:spPr>
          <a:xfrm rot="5400000">
            <a:off x="6343253" y="1749084"/>
            <a:ext cx="12700" cy="3354722"/>
          </a:xfrm>
          <a:prstGeom prst="curvedConnector3">
            <a:avLst>
              <a:gd name="adj1" fmla="val 180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Animatie icoon"/>
          <p:cNvGrpSpPr>
            <a:grpSpLocks noChangeAspect="1"/>
          </p:cNvGrpSpPr>
          <p:nvPr/>
        </p:nvGrpSpPr>
        <p:grpSpPr>
          <a:xfrm>
            <a:off x="8493562" y="6307845"/>
            <a:ext cx="440378" cy="360000"/>
            <a:chOff x="5076056" y="174576"/>
            <a:chExt cx="3276364" cy="2678360"/>
          </a:xfrm>
        </p:grpSpPr>
        <p:sp>
          <p:nvSpPr>
            <p:cNvPr id="133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4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000"/>
                            </p:stCondLst>
                            <p:childTnLst>
                              <p:par>
                                <p:cTn id="1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5" grpId="0"/>
      <p:bldP spid="96" grpId="0"/>
      <p:bldP spid="97" grpId="0"/>
      <p:bldP spid="98" grpId="0"/>
      <p:bldP spid="99" grpId="0"/>
      <p:bldP spid="101" grpId="0"/>
      <p:bldP spid="102" grpId="0"/>
      <p:bldP spid="103" grpId="0"/>
      <p:bldP spid="104" grpId="0"/>
      <p:bldP spid="105" grpId="0"/>
      <p:bldP spid="3" grpId="0"/>
      <p:bldP spid="6" grpId="0"/>
      <p:bldP spid="83" grpId="0"/>
      <p:bldP spid="84" grpId="0"/>
      <p:bldP spid="120" grpId="0"/>
      <p:bldP spid="121" grpId="0"/>
      <p:bldP spid="124" grpId="0"/>
      <p:bldP spid="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inhoud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0,5 dL = … mL</a:t>
            </a:r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983559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5445224"/>
            <a:ext cx="8367148" cy="1080120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5805264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5733256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0,5 dL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2771800" y="5733256"/>
            <a:ext cx="2243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0,5 </a:t>
            </a:r>
            <a:r>
              <a:rPr lang="el-GR" sz="2400" dirty="0"/>
              <a:t>×</a:t>
            </a:r>
            <a:r>
              <a:rPr lang="nl-NL" sz="2400" dirty="0"/>
              <a:t> 10 </a:t>
            </a:r>
            <a:r>
              <a:rPr lang="el-GR" sz="2400" dirty="0"/>
              <a:t>×</a:t>
            </a:r>
            <a:r>
              <a:rPr lang="nl-NL" sz="2400" dirty="0"/>
              <a:t> 10 =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5004048" y="573325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50 mL</a:t>
            </a:r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74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5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44" name="Groep 31"/>
          <p:cNvGrpSpPr/>
          <p:nvPr/>
        </p:nvGrpSpPr>
        <p:grpSpPr>
          <a:xfrm>
            <a:off x="3223257" y="2955735"/>
            <a:ext cx="648072" cy="936106"/>
            <a:chOff x="5292080" y="1988840"/>
            <a:chExt cx="648072" cy="1440160"/>
          </a:xfrm>
        </p:grpSpPr>
        <p:sp>
          <p:nvSpPr>
            <p:cNvPr id="47" name="Rechthoek 10"/>
            <p:cNvSpPr/>
            <p:nvPr/>
          </p:nvSpPr>
          <p:spPr>
            <a:xfrm>
              <a:off x="529208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Tekstvak 17"/>
            <p:cNvSpPr txBox="1"/>
            <p:nvPr/>
          </p:nvSpPr>
          <p:spPr>
            <a:xfrm>
              <a:off x="529208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dL</a:t>
              </a:r>
            </a:p>
          </p:txBody>
        </p:sp>
      </p:grpSp>
      <p:grpSp>
        <p:nvGrpSpPr>
          <p:cNvPr id="50" name="Groep 32"/>
          <p:cNvGrpSpPr/>
          <p:nvPr/>
        </p:nvGrpSpPr>
        <p:grpSpPr>
          <a:xfrm>
            <a:off x="4339381" y="2955734"/>
            <a:ext cx="648072" cy="942457"/>
            <a:chOff x="6372200" y="1988840"/>
            <a:chExt cx="648072" cy="1440160"/>
          </a:xfrm>
        </p:grpSpPr>
        <p:sp>
          <p:nvSpPr>
            <p:cNvPr id="52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cL</a:t>
              </a:r>
            </a:p>
          </p:txBody>
        </p:sp>
      </p:grpSp>
      <p:cxnSp>
        <p:nvCxnSpPr>
          <p:cNvPr id="54" name="Gekromde verbindingslijn 65"/>
          <p:cNvCxnSpPr/>
          <p:nvPr/>
        </p:nvCxnSpPr>
        <p:spPr>
          <a:xfrm rot="5400000" flipH="1" flipV="1">
            <a:off x="4109201" y="2399206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vak 98"/>
          <p:cNvSpPr txBox="1"/>
          <p:nvPr/>
        </p:nvSpPr>
        <p:spPr>
          <a:xfrm>
            <a:off x="3696913" y="2140407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grpSp>
        <p:nvGrpSpPr>
          <p:cNvPr id="56" name="Groep 32"/>
          <p:cNvGrpSpPr/>
          <p:nvPr/>
        </p:nvGrpSpPr>
        <p:grpSpPr>
          <a:xfrm>
            <a:off x="5525437" y="2960091"/>
            <a:ext cx="648072" cy="936104"/>
            <a:chOff x="6372200" y="1988840"/>
            <a:chExt cx="648072" cy="1440160"/>
          </a:xfrm>
        </p:grpSpPr>
        <p:sp>
          <p:nvSpPr>
            <p:cNvPr id="57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6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mL</a:t>
              </a:r>
            </a:p>
          </p:txBody>
        </p:sp>
      </p:grpSp>
      <p:cxnSp>
        <p:nvCxnSpPr>
          <p:cNvPr id="76" name="Gekromde verbindingslijn 65"/>
          <p:cNvCxnSpPr/>
          <p:nvPr/>
        </p:nvCxnSpPr>
        <p:spPr>
          <a:xfrm rot="5400000" flipH="1" flipV="1">
            <a:off x="5220851" y="2401768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kstvak 98"/>
          <p:cNvSpPr txBox="1"/>
          <p:nvPr/>
        </p:nvSpPr>
        <p:spPr>
          <a:xfrm>
            <a:off x="4842691" y="2140060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</a:t>
            </a:r>
          </a:p>
        </p:txBody>
      </p:sp>
      <p:sp>
        <p:nvSpPr>
          <p:cNvPr id="46" name="Tekstvak 41"/>
          <p:cNvSpPr txBox="1"/>
          <p:nvPr/>
        </p:nvSpPr>
        <p:spPr>
          <a:xfrm>
            <a:off x="611560" y="3933056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4400004"/>
            <a:ext cx="69818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Van dL naar mL is 2 stapjes van 10 naar rechts.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42" grpId="0"/>
      <p:bldP spid="43" grpId="0" animBg="1"/>
      <p:bldP spid="45" grpId="0"/>
      <p:bldP spid="48" grpId="0"/>
      <p:bldP spid="51" grpId="0"/>
      <p:bldP spid="55" grpId="0"/>
      <p:bldP spid="77" grpId="0"/>
      <p:bldP spid="4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inhoud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300 cm</a:t>
            </a:r>
            <a:r>
              <a:rPr lang="nl-NL" sz="2400" baseline="30000" dirty="0"/>
              <a:t>3</a:t>
            </a:r>
            <a:r>
              <a:rPr lang="nl-NL" sz="2400" dirty="0"/>
              <a:t> = … L</a:t>
            </a:r>
            <a:endParaRPr lang="nl-NL" sz="2400" baseline="300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911551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5373216"/>
            <a:ext cx="8367148" cy="1224136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5821259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5752714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300 cm</a:t>
            </a:r>
            <a:r>
              <a:rPr lang="nl-NL" sz="2400" baseline="30000" dirty="0"/>
              <a:t>3</a:t>
            </a:r>
            <a:r>
              <a:rPr lang="nl-NL" sz="2400" dirty="0"/>
              <a:t>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059832" y="5752714"/>
            <a:ext cx="281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300 : 1000 = 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4799313" y="575271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 0,3 L</a:t>
            </a:r>
          </a:p>
        </p:txBody>
      </p:sp>
      <p:sp>
        <p:nvSpPr>
          <p:cNvPr id="57" name="Einde presentatie icoon"/>
          <p:cNvSpPr/>
          <p:nvPr/>
        </p:nvSpPr>
        <p:spPr>
          <a:xfrm>
            <a:off x="8748464" y="651431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631473" y="639291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6" name="Groep 30"/>
          <p:cNvGrpSpPr/>
          <p:nvPr/>
        </p:nvGrpSpPr>
        <p:grpSpPr>
          <a:xfrm>
            <a:off x="3578007" y="3526408"/>
            <a:ext cx="648072" cy="936105"/>
            <a:chOff x="4283968" y="1988840"/>
            <a:chExt cx="648072" cy="1440160"/>
          </a:xfrm>
        </p:grpSpPr>
        <p:sp>
          <p:nvSpPr>
            <p:cNvPr id="58" name="Rechthoek 9"/>
            <p:cNvSpPr/>
            <p:nvPr/>
          </p:nvSpPr>
          <p:spPr>
            <a:xfrm>
              <a:off x="428396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Tekstvak 16"/>
            <p:cNvSpPr txBox="1"/>
            <p:nvPr/>
          </p:nvSpPr>
          <p:spPr>
            <a:xfrm>
              <a:off x="4283968" y="2499247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L</a:t>
              </a:r>
            </a:p>
          </p:txBody>
        </p:sp>
      </p:grpSp>
      <p:grpSp>
        <p:nvGrpSpPr>
          <p:cNvPr id="60" name="Groep 26"/>
          <p:cNvGrpSpPr/>
          <p:nvPr/>
        </p:nvGrpSpPr>
        <p:grpSpPr>
          <a:xfrm>
            <a:off x="3578007" y="1142271"/>
            <a:ext cx="648072" cy="942455"/>
            <a:chOff x="971600" y="1988840"/>
            <a:chExt cx="648072" cy="1440160"/>
          </a:xfrm>
        </p:grpSpPr>
        <p:sp>
          <p:nvSpPr>
            <p:cNvPr id="61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dm</a:t>
              </a:r>
              <a:r>
                <a:rPr lang="nl-NL" baseline="30000" dirty="0"/>
                <a:t>3</a:t>
              </a:r>
            </a:p>
          </p:txBody>
        </p:sp>
      </p:grpSp>
      <p:grpSp>
        <p:nvGrpSpPr>
          <p:cNvPr id="63" name="Groep 26"/>
          <p:cNvGrpSpPr/>
          <p:nvPr/>
        </p:nvGrpSpPr>
        <p:grpSpPr>
          <a:xfrm>
            <a:off x="6996311" y="1142271"/>
            <a:ext cx="648072" cy="942455"/>
            <a:chOff x="971600" y="1988840"/>
            <a:chExt cx="648072" cy="1440160"/>
          </a:xfrm>
        </p:grpSpPr>
        <p:sp>
          <p:nvSpPr>
            <p:cNvPr id="64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cm</a:t>
              </a:r>
              <a:r>
                <a:rPr lang="nl-NL" baseline="30000" dirty="0"/>
                <a:t>3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>
            <a:off x="3912553" y="2098958"/>
            <a:ext cx="0" cy="1441683"/>
          </a:xfrm>
          <a:prstGeom prst="line">
            <a:avLst/>
          </a:prstGeom>
          <a:ln w="25400">
            <a:solidFill>
              <a:srgbClr val="008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kstvak 100"/>
          <p:cNvSpPr txBox="1"/>
          <p:nvPr/>
        </p:nvSpPr>
        <p:spPr>
          <a:xfrm>
            <a:off x="5277144" y="2341401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cxnSp>
        <p:nvCxnSpPr>
          <p:cNvPr id="75" name="Curved Connector 74"/>
          <p:cNvCxnSpPr/>
          <p:nvPr/>
        </p:nvCxnSpPr>
        <p:spPr>
          <a:xfrm rot="5400000">
            <a:off x="5594938" y="414962"/>
            <a:ext cx="12700" cy="3354722"/>
          </a:xfrm>
          <a:prstGeom prst="curvedConnector3">
            <a:avLst>
              <a:gd name="adj1" fmla="val 180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vak 41"/>
          <p:cNvSpPr txBox="1"/>
          <p:nvPr/>
        </p:nvSpPr>
        <p:spPr>
          <a:xfrm>
            <a:off x="611560" y="400506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4413545"/>
            <a:ext cx="62748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Van cm3 naar L is 1 stapje van 1000 naar links.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755251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42" grpId="0"/>
      <p:bldP spid="43" grpId="0" animBg="1"/>
      <p:bldP spid="45" grpId="0"/>
      <p:bldP spid="48" grpId="0"/>
      <p:bldP spid="51" grpId="0"/>
      <p:bldP spid="57" grpId="0" animBg="1"/>
      <p:bldP spid="74" grpId="0"/>
      <p:bldP spid="44" grpId="0"/>
      <p:bldP spid="4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155</TotalTime>
  <Words>180</Words>
  <Application>Microsoft Office PowerPoint</Application>
  <PresentationFormat>Diavoorstelling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17</cp:revision>
  <dcterms:created xsi:type="dcterms:W3CDTF">2015-01-18T17:49:43Z</dcterms:created>
  <dcterms:modified xsi:type="dcterms:W3CDTF">2018-09-18T09:48:04Z</dcterms:modified>
</cp:coreProperties>
</file>