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22" r:id="rId2"/>
    <p:sldId id="327" r:id="rId3"/>
    <p:sldId id="328" r:id="rId4"/>
    <p:sldId id="329" r:id="rId5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  <p:cmAuthor id="2" name="Joke" initials="J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D60093"/>
    <a:srgbClr val="0099FF"/>
    <a:srgbClr val="00FF00"/>
    <a:srgbClr val="00FFFF"/>
    <a:srgbClr val="CC99FF"/>
    <a:srgbClr val="DEBDFF"/>
    <a:srgbClr val="9966FF"/>
    <a:srgbClr val="66FF66"/>
    <a:srgbClr val="D5FF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269111-7A3B-466F-95B4-C5BB77106C5D}" v="1" dt="2018-09-18T09:48:00.3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0" autoAdjust="0"/>
    <p:restoredTop sz="85325" autoAdjust="0"/>
  </p:normalViewPr>
  <p:slideViewPr>
    <p:cSldViewPr snapToObjects="1">
      <p:cViewPr varScale="1">
        <p:scale>
          <a:sx n="62" d="100"/>
          <a:sy n="62" d="100"/>
        </p:scale>
        <p:origin x="160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8D269111-7A3B-466F-95B4-C5BB77106C5D}"/>
    <pc:docChg chg="modSld">
      <pc:chgData name="Luuk Mennen" userId="e8da6a4e-8fc9-4e27-9348-3a94ae635dab" providerId="ADAL" clId="{8D269111-7A3B-466F-95B4-C5BB77106C5D}" dt="2018-09-18T09:48:00.314" v="0" actId="20577"/>
      <pc:docMkLst>
        <pc:docMk/>
      </pc:docMkLst>
      <pc:sldChg chg="modSp">
        <pc:chgData name="Luuk Mennen" userId="e8da6a4e-8fc9-4e27-9348-3a94ae635dab" providerId="ADAL" clId="{8D269111-7A3B-466F-95B4-C5BB77106C5D}" dt="2018-09-18T09:48:00.314" v="0" actId="20577"/>
        <pc:sldMkLst>
          <pc:docMk/>
          <pc:sldMk cId="0" sldId="322"/>
        </pc:sldMkLst>
        <pc:spChg chg="mod">
          <ac:chgData name="Luuk Mennen" userId="e8da6a4e-8fc9-4e27-9348-3a94ae635dab" providerId="ADAL" clId="{8D269111-7A3B-466F-95B4-C5BB77106C5D}" dt="2018-09-18T09:48:00.314" v="0" actId="20577"/>
          <ac:spMkLst>
            <pc:docMk/>
            <pc:sldMk cId="0" sldId="322"/>
            <ac:spMk id="205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baseline="0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595DC7-3F28-4B14-A17E-4C9311BF1596}" type="slidenum">
              <a:rPr lang="nl-NL" smtClean="0"/>
              <a:pPr>
                <a:defRPr/>
              </a:pPr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45516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595DC7-3F28-4B14-A17E-4C9311BF1596}" type="slidenum">
              <a:rPr lang="nl-NL" smtClean="0"/>
              <a:pPr>
                <a:defRPr/>
              </a:pPr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4551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3203848" y="3954461"/>
            <a:ext cx="4320480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dirty="0">
                <a:latin typeface="+mn-lt"/>
              </a:rPr>
              <a:t>Eenheden van inhoud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Eenheden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van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inhoud</a:t>
            </a:r>
            <a:endParaRPr lang="nl-NL" sz="2400" b="1" dirty="0">
              <a:solidFill>
                <a:srgbClr val="D60093"/>
              </a:solidFill>
              <a:latin typeface="Arial Black" pitchFamily="34" charset="0"/>
            </a:endParaRPr>
          </a:p>
          <a:p>
            <a:pPr defTabSz="906463" eaLnBrk="0" hangingPunct="0">
              <a:lnSpc>
                <a:spcPct val="110000"/>
              </a:lnSpc>
            </a:pP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Eenheden van inhoud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grpSp>
        <p:nvGrpSpPr>
          <p:cNvPr id="27" name="Groep 26"/>
          <p:cNvGrpSpPr/>
          <p:nvPr/>
        </p:nvGrpSpPr>
        <p:grpSpPr>
          <a:xfrm>
            <a:off x="971600" y="4860531"/>
            <a:ext cx="648072" cy="942455"/>
            <a:chOff x="971600" y="1988840"/>
            <a:chExt cx="648072" cy="1440160"/>
          </a:xfrm>
        </p:grpSpPr>
        <p:sp>
          <p:nvSpPr>
            <p:cNvPr id="7" name="Rechthoek 6"/>
            <p:cNvSpPr/>
            <p:nvPr/>
          </p:nvSpPr>
          <p:spPr>
            <a:xfrm>
              <a:off x="971600" y="1988840"/>
              <a:ext cx="648072" cy="144016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" name="Tekstvak 13"/>
            <p:cNvSpPr txBox="1"/>
            <p:nvPr/>
          </p:nvSpPr>
          <p:spPr>
            <a:xfrm>
              <a:off x="971600" y="2492896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kL</a:t>
              </a:r>
            </a:p>
          </p:txBody>
        </p:sp>
      </p:grpSp>
      <p:grpSp>
        <p:nvGrpSpPr>
          <p:cNvPr id="32" name="Groep 31"/>
          <p:cNvGrpSpPr/>
          <p:nvPr/>
        </p:nvGrpSpPr>
        <p:grpSpPr>
          <a:xfrm>
            <a:off x="5442446" y="4860530"/>
            <a:ext cx="648072" cy="936106"/>
            <a:chOff x="5292080" y="1988840"/>
            <a:chExt cx="648072" cy="1440160"/>
          </a:xfrm>
        </p:grpSpPr>
        <p:sp>
          <p:nvSpPr>
            <p:cNvPr id="11" name="Rechthoek 10"/>
            <p:cNvSpPr/>
            <p:nvPr/>
          </p:nvSpPr>
          <p:spPr>
            <a:xfrm>
              <a:off x="5292080" y="1988840"/>
              <a:ext cx="648072" cy="144016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Tekstvak 17"/>
            <p:cNvSpPr txBox="1"/>
            <p:nvPr/>
          </p:nvSpPr>
          <p:spPr>
            <a:xfrm>
              <a:off x="5292080" y="2492896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dL</a:t>
              </a:r>
            </a:p>
          </p:txBody>
        </p:sp>
      </p:grpSp>
      <p:grpSp>
        <p:nvGrpSpPr>
          <p:cNvPr id="33" name="Groep 32"/>
          <p:cNvGrpSpPr/>
          <p:nvPr/>
        </p:nvGrpSpPr>
        <p:grpSpPr>
          <a:xfrm>
            <a:off x="6558570" y="4860529"/>
            <a:ext cx="648072" cy="942457"/>
            <a:chOff x="6372200" y="1988840"/>
            <a:chExt cx="648072" cy="1440160"/>
          </a:xfrm>
        </p:grpSpPr>
        <p:sp>
          <p:nvSpPr>
            <p:cNvPr id="12" name="Rechthoek 11"/>
            <p:cNvSpPr/>
            <p:nvPr/>
          </p:nvSpPr>
          <p:spPr>
            <a:xfrm>
              <a:off x="6372200" y="1988840"/>
              <a:ext cx="648072" cy="144016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" name="Tekstvak 18"/>
            <p:cNvSpPr txBox="1"/>
            <p:nvPr/>
          </p:nvSpPr>
          <p:spPr>
            <a:xfrm>
              <a:off x="6372200" y="2492896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cL</a:t>
              </a:r>
            </a:p>
          </p:txBody>
        </p:sp>
      </p:grpSp>
      <p:grpSp>
        <p:nvGrpSpPr>
          <p:cNvPr id="29" name="Groep 28"/>
          <p:cNvGrpSpPr/>
          <p:nvPr/>
        </p:nvGrpSpPr>
        <p:grpSpPr>
          <a:xfrm>
            <a:off x="2087724" y="4864885"/>
            <a:ext cx="648072" cy="938101"/>
            <a:chOff x="2087724" y="1988840"/>
            <a:chExt cx="648072" cy="1440160"/>
          </a:xfrm>
        </p:grpSpPr>
        <p:sp>
          <p:nvSpPr>
            <p:cNvPr id="8" name="Rechthoek 7"/>
            <p:cNvSpPr/>
            <p:nvPr/>
          </p:nvSpPr>
          <p:spPr>
            <a:xfrm>
              <a:off x="2087724" y="1988840"/>
              <a:ext cx="648072" cy="144016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" name="Tekstvak 14"/>
            <p:cNvSpPr txBox="1"/>
            <p:nvPr/>
          </p:nvSpPr>
          <p:spPr>
            <a:xfrm>
              <a:off x="2087724" y="2492896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hL</a:t>
              </a:r>
            </a:p>
          </p:txBody>
        </p:sp>
      </p:grpSp>
      <p:grpSp>
        <p:nvGrpSpPr>
          <p:cNvPr id="30" name="Groep 29"/>
          <p:cNvGrpSpPr/>
          <p:nvPr/>
        </p:nvGrpSpPr>
        <p:grpSpPr>
          <a:xfrm>
            <a:off x="3131840" y="4860530"/>
            <a:ext cx="792088" cy="942457"/>
            <a:chOff x="3131840" y="1988840"/>
            <a:chExt cx="792088" cy="1440160"/>
          </a:xfrm>
        </p:grpSpPr>
        <p:sp>
          <p:nvSpPr>
            <p:cNvPr id="9" name="Rechthoek 8"/>
            <p:cNvSpPr/>
            <p:nvPr/>
          </p:nvSpPr>
          <p:spPr>
            <a:xfrm>
              <a:off x="3203848" y="1988840"/>
              <a:ext cx="648072" cy="144016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" name="Tekstvak 15"/>
            <p:cNvSpPr txBox="1"/>
            <p:nvPr/>
          </p:nvSpPr>
          <p:spPr>
            <a:xfrm>
              <a:off x="3131840" y="2492896"/>
              <a:ext cx="7920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daL</a:t>
              </a:r>
            </a:p>
          </p:txBody>
        </p:sp>
      </p:grpSp>
      <p:grpSp>
        <p:nvGrpSpPr>
          <p:cNvPr id="31" name="Groep 30"/>
          <p:cNvGrpSpPr/>
          <p:nvPr/>
        </p:nvGrpSpPr>
        <p:grpSpPr>
          <a:xfrm>
            <a:off x="4326322" y="4860530"/>
            <a:ext cx="648072" cy="936105"/>
            <a:chOff x="4283968" y="1988840"/>
            <a:chExt cx="648072" cy="1440160"/>
          </a:xfrm>
        </p:grpSpPr>
        <p:sp>
          <p:nvSpPr>
            <p:cNvPr id="10" name="Rechthoek 9"/>
            <p:cNvSpPr/>
            <p:nvPr/>
          </p:nvSpPr>
          <p:spPr>
            <a:xfrm>
              <a:off x="4283968" y="1988840"/>
              <a:ext cx="648072" cy="144016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" name="Tekstvak 16"/>
            <p:cNvSpPr txBox="1"/>
            <p:nvPr/>
          </p:nvSpPr>
          <p:spPr>
            <a:xfrm>
              <a:off x="4283968" y="2499247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L</a:t>
              </a:r>
            </a:p>
          </p:txBody>
        </p:sp>
      </p:grpSp>
      <p:cxnSp>
        <p:nvCxnSpPr>
          <p:cNvPr id="36" name="Gekromde verbindingslijn 35"/>
          <p:cNvCxnSpPr/>
          <p:nvPr/>
        </p:nvCxnSpPr>
        <p:spPr>
          <a:xfrm rot="5400000" flipH="1" flipV="1">
            <a:off x="1842874" y="4300474"/>
            <a:ext cx="12700" cy="1116124"/>
          </a:xfrm>
          <a:prstGeom prst="curvedConnector3">
            <a:avLst>
              <a:gd name="adj1" fmla="val 3576615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Gekromde verbindingslijn 62"/>
          <p:cNvCxnSpPr/>
          <p:nvPr/>
        </p:nvCxnSpPr>
        <p:spPr>
          <a:xfrm rot="5400000" flipH="1" flipV="1">
            <a:off x="2958998" y="4310351"/>
            <a:ext cx="12700" cy="1116124"/>
          </a:xfrm>
          <a:prstGeom prst="curvedConnector3">
            <a:avLst>
              <a:gd name="adj1" fmla="val 3576615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Gekromde verbindingslijn 63"/>
          <p:cNvCxnSpPr/>
          <p:nvPr/>
        </p:nvCxnSpPr>
        <p:spPr>
          <a:xfrm rot="5400000" flipH="1" flipV="1">
            <a:off x="4096142" y="4304001"/>
            <a:ext cx="12700" cy="1116124"/>
          </a:xfrm>
          <a:prstGeom prst="curvedConnector3">
            <a:avLst>
              <a:gd name="adj1" fmla="val 3576615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Gekromde verbindingslijn 64"/>
          <p:cNvCxnSpPr/>
          <p:nvPr/>
        </p:nvCxnSpPr>
        <p:spPr>
          <a:xfrm rot="5400000" flipH="1" flipV="1">
            <a:off x="5222776" y="4297651"/>
            <a:ext cx="12700" cy="1116124"/>
          </a:xfrm>
          <a:prstGeom prst="curvedConnector3">
            <a:avLst>
              <a:gd name="adj1" fmla="val 3576615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Gekromde verbindingslijn 65"/>
          <p:cNvCxnSpPr/>
          <p:nvPr/>
        </p:nvCxnSpPr>
        <p:spPr>
          <a:xfrm rot="5400000" flipH="1" flipV="1">
            <a:off x="6328390" y="4304001"/>
            <a:ext cx="12700" cy="1116124"/>
          </a:xfrm>
          <a:prstGeom prst="curvedConnector3">
            <a:avLst>
              <a:gd name="adj1" fmla="val 3576615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9" name="Animatie icoon"/>
          <p:cNvGrpSpPr>
            <a:grpSpLocks noChangeAspect="1"/>
          </p:cNvGrpSpPr>
          <p:nvPr/>
        </p:nvGrpSpPr>
        <p:grpSpPr>
          <a:xfrm>
            <a:off x="8525000" y="6309320"/>
            <a:ext cx="440378" cy="360000"/>
            <a:chOff x="5076056" y="174576"/>
            <a:chExt cx="3276364" cy="2678360"/>
          </a:xfrm>
        </p:grpSpPr>
        <p:sp>
          <p:nvSpPr>
            <p:cNvPr id="70" name="Rectangle 8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Isosceles Triangle 9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Oval 10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Oval 11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cxnSp>
        <p:nvCxnSpPr>
          <p:cNvPr id="87" name="Gekromde verbindingslijn 86"/>
          <p:cNvCxnSpPr/>
          <p:nvPr/>
        </p:nvCxnSpPr>
        <p:spPr>
          <a:xfrm rot="5400000">
            <a:off x="1853698" y="5257626"/>
            <a:ext cx="12700" cy="1116124"/>
          </a:xfrm>
          <a:prstGeom prst="curvedConnector3">
            <a:avLst>
              <a:gd name="adj1" fmla="val 3670119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Gekromde verbindingslijn 89"/>
          <p:cNvCxnSpPr/>
          <p:nvPr/>
        </p:nvCxnSpPr>
        <p:spPr>
          <a:xfrm rot="5400000">
            <a:off x="2969822" y="5257625"/>
            <a:ext cx="12700" cy="1116124"/>
          </a:xfrm>
          <a:prstGeom prst="curvedConnector3">
            <a:avLst>
              <a:gd name="adj1" fmla="val 3670119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Gekromde verbindingslijn 90"/>
          <p:cNvCxnSpPr/>
          <p:nvPr/>
        </p:nvCxnSpPr>
        <p:spPr>
          <a:xfrm rot="5400000">
            <a:off x="4085946" y="5257625"/>
            <a:ext cx="12700" cy="1116124"/>
          </a:xfrm>
          <a:prstGeom prst="curvedConnector3">
            <a:avLst>
              <a:gd name="adj1" fmla="val 3670119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Gekromde verbindingslijn 91"/>
          <p:cNvCxnSpPr/>
          <p:nvPr/>
        </p:nvCxnSpPr>
        <p:spPr>
          <a:xfrm rot="5400000">
            <a:off x="5202070" y="5251275"/>
            <a:ext cx="12700" cy="1116124"/>
          </a:xfrm>
          <a:prstGeom prst="curvedConnector3">
            <a:avLst>
              <a:gd name="adj1" fmla="val 3670119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Gekromde verbindingslijn 92"/>
          <p:cNvCxnSpPr/>
          <p:nvPr/>
        </p:nvCxnSpPr>
        <p:spPr>
          <a:xfrm rot="5400000">
            <a:off x="6318194" y="5251275"/>
            <a:ext cx="12700" cy="1116124"/>
          </a:xfrm>
          <a:prstGeom prst="curvedConnector3">
            <a:avLst>
              <a:gd name="adj1" fmla="val 3670119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kstvak 94"/>
          <p:cNvSpPr txBox="1"/>
          <p:nvPr/>
        </p:nvSpPr>
        <p:spPr>
          <a:xfrm>
            <a:off x="1433604" y="4045202"/>
            <a:ext cx="90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×</a:t>
            </a:r>
            <a:r>
              <a:rPr lang="nl-NL" dirty="0"/>
              <a:t> 10</a:t>
            </a:r>
          </a:p>
        </p:txBody>
      </p:sp>
      <p:sp>
        <p:nvSpPr>
          <p:cNvPr id="96" name="Tekstvak 95"/>
          <p:cNvSpPr txBox="1"/>
          <p:nvPr/>
        </p:nvSpPr>
        <p:spPr>
          <a:xfrm>
            <a:off x="2603734" y="4045202"/>
            <a:ext cx="90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×</a:t>
            </a:r>
            <a:r>
              <a:rPr lang="nl-NL" dirty="0"/>
              <a:t> 10</a:t>
            </a:r>
          </a:p>
        </p:txBody>
      </p:sp>
      <p:sp>
        <p:nvSpPr>
          <p:cNvPr id="97" name="Tekstvak 96"/>
          <p:cNvSpPr txBox="1"/>
          <p:nvPr/>
        </p:nvSpPr>
        <p:spPr>
          <a:xfrm>
            <a:off x="3734592" y="4045202"/>
            <a:ext cx="90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×</a:t>
            </a:r>
            <a:r>
              <a:rPr lang="nl-NL" dirty="0"/>
              <a:t> 10</a:t>
            </a:r>
          </a:p>
        </p:txBody>
      </p:sp>
      <p:sp>
        <p:nvSpPr>
          <p:cNvPr id="98" name="Tekstvak 97"/>
          <p:cNvSpPr txBox="1"/>
          <p:nvPr/>
        </p:nvSpPr>
        <p:spPr>
          <a:xfrm>
            <a:off x="4835982" y="4045202"/>
            <a:ext cx="90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×</a:t>
            </a:r>
            <a:r>
              <a:rPr lang="nl-NL" dirty="0"/>
              <a:t> 10</a:t>
            </a:r>
          </a:p>
        </p:txBody>
      </p:sp>
      <p:sp>
        <p:nvSpPr>
          <p:cNvPr id="99" name="Tekstvak 98"/>
          <p:cNvSpPr txBox="1"/>
          <p:nvPr/>
        </p:nvSpPr>
        <p:spPr>
          <a:xfrm>
            <a:off x="5916102" y="4045202"/>
            <a:ext cx="90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×</a:t>
            </a:r>
            <a:r>
              <a:rPr lang="nl-NL" dirty="0"/>
              <a:t> 10</a:t>
            </a:r>
          </a:p>
        </p:txBody>
      </p:sp>
      <p:sp>
        <p:nvSpPr>
          <p:cNvPr id="101" name="Tekstvak 100"/>
          <p:cNvSpPr txBox="1"/>
          <p:nvPr/>
        </p:nvSpPr>
        <p:spPr>
          <a:xfrm>
            <a:off x="1511297" y="6300028"/>
            <a:ext cx="785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: 10</a:t>
            </a:r>
          </a:p>
        </p:txBody>
      </p:sp>
      <p:sp>
        <p:nvSpPr>
          <p:cNvPr id="102" name="Tekstvak 101"/>
          <p:cNvSpPr txBox="1"/>
          <p:nvPr/>
        </p:nvSpPr>
        <p:spPr>
          <a:xfrm>
            <a:off x="2567065" y="6300028"/>
            <a:ext cx="785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: 10</a:t>
            </a:r>
          </a:p>
        </p:txBody>
      </p:sp>
      <p:sp>
        <p:nvSpPr>
          <p:cNvPr id="103" name="Tekstvak 102"/>
          <p:cNvSpPr txBox="1"/>
          <p:nvPr/>
        </p:nvSpPr>
        <p:spPr>
          <a:xfrm>
            <a:off x="3697923" y="6300028"/>
            <a:ext cx="785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: 10</a:t>
            </a:r>
          </a:p>
        </p:txBody>
      </p:sp>
      <p:sp>
        <p:nvSpPr>
          <p:cNvPr id="104" name="Tekstvak 103"/>
          <p:cNvSpPr txBox="1"/>
          <p:nvPr/>
        </p:nvSpPr>
        <p:spPr>
          <a:xfrm>
            <a:off x="4871321" y="6300028"/>
            <a:ext cx="785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: 10</a:t>
            </a:r>
          </a:p>
        </p:txBody>
      </p:sp>
      <p:sp>
        <p:nvSpPr>
          <p:cNvPr id="105" name="Tekstvak 104"/>
          <p:cNvSpPr txBox="1"/>
          <p:nvPr/>
        </p:nvSpPr>
        <p:spPr>
          <a:xfrm>
            <a:off x="5951441" y="6300028"/>
            <a:ext cx="785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: 10</a:t>
            </a:r>
          </a:p>
        </p:txBody>
      </p:sp>
      <p:grpSp>
        <p:nvGrpSpPr>
          <p:cNvPr id="108" name="Volgende slide icoon"/>
          <p:cNvGrpSpPr/>
          <p:nvPr/>
        </p:nvGrpSpPr>
        <p:grpSpPr>
          <a:xfrm>
            <a:off x="8570315" y="6489300"/>
            <a:ext cx="395064" cy="180020"/>
            <a:chOff x="2610762" y="4509120"/>
            <a:chExt cx="395064" cy="180020"/>
          </a:xfrm>
        </p:grpSpPr>
        <p:sp>
          <p:nvSpPr>
            <p:cNvPr id="109" name="Isosceles Triangle 5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110" name="Isosceles Triangle 6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389241" y="713892"/>
            <a:ext cx="975367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err="1"/>
              <a:t>Inhoud</a:t>
            </a:r>
            <a:r>
              <a:rPr lang="en-US" sz="2200" dirty="0"/>
              <a:t> is </a:t>
            </a:r>
            <a:r>
              <a:rPr lang="en-US" sz="2200" dirty="0" err="1"/>
              <a:t>een</a:t>
            </a:r>
            <a:r>
              <a:rPr lang="en-US" sz="2200" dirty="0"/>
              <a:t> </a:t>
            </a:r>
            <a:r>
              <a:rPr lang="en-US" sz="2200" b="1" dirty="0" err="1"/>
              <a:t>grootheid</a:t>
            </a:r>
            <a:r>
              <a:rPr lang="en-US" sz="2200" dirty="0"/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389240" y="1052736"/>
            <a:ext cx="850354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200" dirty="0"/>
              <a:t>Ruimtefiguren zoals een kubus, een pan en een groenteblik</a:t>
            </a:r>
          </a:p>
          <a:p>
            <a:r>
              <a:rPr lang="en-US" sz="2200" dirty="0" err="1"/>
              <a:t>hebben</a:t>
            </a:r>
            <a:r>
              <a:rPr lang="en-US" sz="2200" dirty="0"/>
              <a:t> </a:t>
            </a:r>
            <a:r>
              <a:rPr lang="en-US" sz="2200" dirty="0" err="1"/>
              <a:t>een</a:t>
            </a:r>
            <a:r>
              <a:rPr lang="en-US" sz="2200" dirty="0"/>
              <a:t> </a:t>
            </a:r>
            <a:r>
              <a:rPr lang="en-US" sz="2200" b="1" dirty="0" err="1"/>
              <a:t>inhoud</a:t>
            </a:r>
            <a:r>
              <a:rPr lang="en-US" sz="2200" dirty="0"/>
              <a:t>.</a:t>
            </a:r>
          </a:p>
        </p:txBody>
      </p:sp>
      <p:grpSp>
        <p:nvGrpSpPr>
          <p:cNvPr id="78" name="Groep 32"/>
          <p:cNvGrpSpPr/>
          <p:nvPr/>
        </p:nvGrpSpPr>
        <p:grpSpPr>
          <a:xfrm>
            <a:off x="7744626" y="4864886"/>
            <a:ext cx="648072" cy="936104"/>
            <a:chOff x="6372200" y="1988840"/>
            <a:chExt cx="648072" cy="1440160"/>
          </a:xfrm>
        </p:grpSpPr>
        <p:sp>
          <p:nvSpPr>
            <p:cNvPr id="79" name="Rechthoek 11"/>
            <p:cNvSpPr/>
            <p:nvPr/>
          </p:nvSpPr>
          <p:spPr>
            <a:xfrm>
              <a:off x="6372200" y="1988840"/>
              <a:ext cx="648072" cy="144016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Tekstvak 18"/>
            <p:cNvSpPr txBox="1"/>
            <p:nvPr/>
          </p:nvSpPr>
          <p:spPr>
            <a:xfrm>
              <a:off x="6372200" y="2492896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mL</a:t>
              </a:r>
            </a:p>
          </p:txBody>
        </p:sp>
      </p:grpSp>
      <p:cxnSp>
        <p:nvCxnSpPr>
          <p:cNvPr id="81" name="Gekromde verbindingslijn 65"/>
          <p:cNvCxnSpPr/>
          <p:nvPr/>
        </p:nvCxnSpPr>
        <p:spPr>
          <a:xfrm rot="5400000" flipH="1" flipV="1">
            <a:off x="7440040" y="4306563"/>
            <a:ext cx="12700" cy="1116124"/>
          </a:xfrm>
          <a:prstGeom prst="curvedConnector3">
            <a:avLst>
              <a:gd name="adj1" fmla="val 3576615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Gekromde verbindingslijn 92"/>
          <p:cNvCxnSpPr/>
          <p:nvPr/>
        </p:nvCxnSpPr>
        <p:spPr>
          <a:xfrm rot="5400000">
            <a:off x="7442952" y="5250928"/>
            <a:ext cx="12700" cy="1116124"/>
          </a:xfrm>
          <a:prstGeom prst="curvedConnector3">
            <a:avLst>
              <a:gd name="adj1" fmla="val 3670119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kstvak 98"/>
          <p:cNvSpPr txBox="1"/>
          <p:nvPr/>
        </p:nvSpPr>
        <p:spPr>
          <a:xfrm>
            <a:off x="7061880" y="4044855"/>
            <a:ext cx="90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×</a:t>
            </a:r>
            <a:r>
              <a:rPr lang="nl-NL" dirty="0"/>
              <a:t> 10</a:t>
            </a:r>
          </a:p>
        </p:txBody>
      </p:sp>
      <p:sp>
        <p:nvSpPr>
          <p:cNvPr id="84" name="Tekstvak 104"/>
          <p:cNvSpPr txBox="1"/>
          <p:nvPr/>
        </p:nvSpPr>
        <p:spPr>
          <a:xfrm>
            <a:off x="7097219" y="6299681"/>
            <a:ext cx="785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: 10</a:t>
            </a:r>
          </a:p>
        </p:txBody>
      </p:sp>
      <p:grpSp>
        <p:nvGrpSpPr>
          <p:cNvPr id="85" name="Groep 26"/>
          <p:cNvGrpSpPr/>
          <p:nvPr/>
        </p:nvGrpSpPr>
        <p:grpSpPr>
          <a:xfrm>
            <a:off x="971600" y="2476393"/>
            <a:ext cx="648072" cy="942455"/>
            <a:chOff x="971600" y="1988840"/>
            <a:chExt cx="648072" cy="1440160"/>
          </a:xfrm>
        </p:grpSpPr>
        <p:sp>
          <p:nvSpPr>
            <p:cNvPr id="86" name="Rechthoek 6"/>
            <p:cNvSpPr/>
            <p:nvPr/>
          </p:nvSpPr>
          <p:spPr>
            <a:xfrm>
              <a:off x="971600" y="1988840"/>
              <a:ext cx="648072" cy="144016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Tekstvak 13"/>
            <p:cNvSpPr txBox="1"/>
            <p:nvPr/>
          </p:nvSpPr>
          <p:spPr>
            <a:xfrm>
              <a:off x="971600" y="2492896"/>
              <a:ext cx="648072" cy="564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m</a:t>
              </a:r>
              <a:r>
                <a:rPr lang="nl-NL" baseline="30000" dirty="0"/>
                <a:t>3</a:t>
              </a:r>
            </a:p>
          </p:txBody>
        </p:sp>
      </p:grpSp>
      <p:grpSp>
        <p:nvGrpSpPr>
          <p:cNvPr id="89" name="Groep 26"/>
          <p:cNvGrpSpPr/>
          <p:nvPr/>
        </p:nvGrpSpPr>
        <p:grpSpPr>
          <a:xfrm>
            <a:off x="4326322" y="2476393"/>
            <a:ext cx="648072" cy="942455"/>
            <a:chOff x="971600" y="1988840"/>
            <a:chExt cx="648072" cy="1440160"/>
          </a:xfrm>
        </p:grpSpPr>
        <p:sp>
          <p:nvSpPr>
            <p:cNvPr id="111" name="Rechthoek 6"/>
            <p:cNvSpPr/>
            <p:nvPr/>
          </p:nvSpPr>
          <p:spPr>
            <a:xfrm>
              <a:off x="971600" y="1988840"/>
              <a:ext cx="648072" cy="144016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Tekstvak 13"/>
            <p:cNvSpPr txBox="1"/>
            <p:nvPr/>
          </p:nvSpPr>
          <p:spPr>
            <a:xfrm>
              <a:off x="971600" y="2492896"/>
              <a:ext cx="648072" cy="564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dm</a:t>
              </a:r>
              <a:r>
                <a:rPr lang="nl-NL" baseline="30000" dirty="0"/>
                <a:t>3</a:t>
              </a:r>
            </a:p>
          </p:txBody>
        </p:sp>
      </p:grpSp>
      <p:grpSp>
        <p:nvGrpSpPr>
          <p:cNvPr id="113" name="Groep 26"/>
          <p:cNvGrpSpPr/>
          <p:nvPr/>
        </p:nvGrpSpPr>
        <p:grpSpPr>
          <a:xfrm>
            <a:off x="7744626" y="2476393"/>
            <a:ext cx="648072" cy="942455"/>
            <a:chOff x="971600" y="1988840"/>
            <a:chExt cx="648072" cy="1440160"/>
          </a:xfrm>
        </p:grpSpPr>
        <p:sp>
          <p:nvSpPr>
            <p:cNvPr id="114" name="Rechthoek 6"/>
            <p:cNvSpPr/>
            <p:nvPr/>
          </p:nvSpPr>
          <p:spPr>
            <a:xfrm>
              <a:off x="971600" y="1988840"/>
              <a:ext cx="648072" cy="144016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Tekstvak 13"/>
            <p:cNvSpPr txBox="1"/>
            <p:nvPr/>
          </p:nvSpPr>
          <p:spPr>
            <a:xfrm>
              <a:off x="971600" y="2492896"/>
              <a:ext cx="648072" cy="564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cm</a:t>
              </a:r>
              <a:r>
                <a:rPr lang="nl-NL" baseline="30000" dirty="0"/>
                <a:t>3</a:t>
              </a:r>
            </a:p>
          </p:txBody>
        </p:sp>
      </p:grpSp>
      <p:cxnSp>
        <p:nvCxnSpPr>
          <p:cNvPr id="35" name="Straight Connector 34"/>
          <p:cNvCxnSpPr/>
          <p:nvPr/>
        </p:nvCxnSpPr>
        <p:spPr>
          <a:xfrm>
            <a:off x="1295636" y="3418848"/>
            <a:ext cx="0" cy="1441683"/>
          </a:xfrm>
          <a:prstGeom prst="line">
            <a:avLst/>
          </a:prstGeom>
          <a:ln w="25400">
            <a:solidFill>
              <a:srgbClr val="008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/>
          <p:nvPr/>
        </p:nvCxnSpPr>
        <p:spPr>
          <a:xfrm>
            <a:off x="4660868" y="3433080"/>
            <a:ext cx="0" cy="1441683"/>
          </a:xfrm>
          <a:prstGeom prst="line">
            <a:avLst/>
          </a:prstGeom>
          <a:ln w="25400">
            <a:solidFill>
              <a:srgbClr val="008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/>
          <p:nvPr/>
        </p:nvCxnSpPr>
        <p:spPr>
          <a:xfrm>
            <a:off x="8076194" y="3433080"/>
            <a:ext cx="0" cy="1441683"/>
          </a:xfrm>
          <a:prstGeom prst="line">
            <a:avLst/>
          </a:prstGeom>
          <a:ln w="25400">
            <a:solidFill>
              <a:srgbClr val="008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Tekstvak 94"/>
          <p:cNvSpPr txBox="1"/>
          <p:nvPr/>
        </p:nvSpPr>
        <p:spPr>
          <a:xfrm>
            <a:off x="2699792" y="1853535"/>
            <a:ext cx="90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×</a:t>
            </a:r>
            <a:r>
              <a:rPr lang="nl-NL" dirty="0"/>
              <a:t> 1000</a:t>
            </a:r>
          </a:p>
        </p:txBody>
      </p:sp>
      <p:sp>
        <p:nvSpPr>
          <p:cNvPr id="121" name="Tekstvak 100"/>
          <p:cNvSpPr txBox="1"/>
          <p:nvPr/>
        </p:nvSpPr>
        <p:spPr>
          <a:xfrm>
            <a:off x="2627784" y="3707740"/>
            <a:ext cx="1066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: 1000</a:t>
            </a:r>
          </a:p>
        </p:txBody>
      </p:sp>
      <p:cxnSp>
        <p:nvCxnSpPr>
          <p:cNvPr id="44" name="Curved Connector 43"/>
          <p:cNvCxnSpPr/>
          <p:nvPr/>
        </p:nvCxnSpPr>
        <p:spPr>
          <a:xfrm rot="5400000" flipH="1" flipV="1">
            <a:off x="2972997" y="799032"/>
            <a:ext cx="12700" cy="3354722"/>
          </a:xfrm>
          <a:prstGeom prst="curvedConnector3">
            <a:avLst>
              <a:gd name="adj1" fmla="val 2296551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Curved Connector 121"/>
          <p:cNvCxnSpPr/>
          <p:nvPr/>
        </p:nvCxnSpPr>
        <p:spPr>
          <a:xfrm rot="5400000" flipH="1" flipV="1">
            <a:off x="6343253" y="797621"/>
            <a:ext cx="12700" cy="3354722"/>
          </a:xfrm>
          <a:prstGeom prst="curvedConnector3">
            <a:avLst>
              <a:gd name="adj1" fmla="val 2627591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Tekstvak 94"/>
          <p:cNvSpPr txBox="1"/>
          <p:nvPr/>
        </p:nvSpPr>
        <p:spPr>
          <a:xfrm>
            <a:off x="5904148" y="1835532"/>
            <a:ext cx="90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×</a:t>
            </a:r>
            <a:r>
              <a:rPr lang="nl-NL" dirty="0"/>
              <a:t> 1000</a:t>
            </a:r>
          </a:p>
        </p:txBody>
      </p:sp>
      <p:sp>
        <p:nvSpPr>
          <p:cNvPr id="125" name="Tekstvak 100"/>
          <p:cNvSpPr txBox="1"/>
          <p:nvPr/>
        </p:nvSpPr>
        <p:spPr>
          <a:xfrm>
            <a:off x="6025459" y="3675523"/>
            <a:ext cx="1066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: 1000</a:t>
            </a:r>
          </a:p>
        </p:txBody>
      </p:sp>
      <p:grpSp>
        <p:nvGrpSpPr>
          <p:cNvPr id="126" name="Animatie icoon"/>
          <p:cNvGrpSpPr>
            <a:grpSpLocks noChangeAspect="1"/>
          </p:cNvGrpSpPr>
          <p:nvPr/>
        </p:nvGrpSpPr>
        <p:grpSpPr>
          <a:xfrm>
            <a:off x="8494598" y="6288825"/>
            <a:ext cx="440378" cy="360000"/>
            <a:chOff x="5076056" y="174576"/>
            <a:chExt cx="3276364" cy="2678360"/>
          </a:xfrm>
        </p:grpSpPr>
        <p:sp>
          <p:nvSpPr>
            <p:cNvPr id="127" name="Rectangle 8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Isosceles Triangle 9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Oval 10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Oval 11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cxnSp>
        <p:nvCxnSpPr>
          <p:cNvPr id="59" name="Curved Connector 58"/>
          <p:cNvCxnSpPr>
            <a:stCxn id="111" idx="2"/>
            <a:endCxn id="86" idx="2"/>
          </p:cNvCxnSpPr>
          <p:nvPr/>
        </p:nvCxnSpPr>
        <p:spPr>
          <a:xfrm rot="5400000">
            <a:off x="2972997" y="1741487"/>
            <a:ext cx="12700" cy="3354722"/>
          </a:xfrm>
          <a:prstGeom prst="curvedConnector3">
            <a:avLst>
              <a:gd name="adj1" fmla="val 1800000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Curved Connector 130"/>
          <p:cNvCxnSpPr/>
          <p:nvPr/>
        </p:nvCxnSpPr>
        <p:spPr>
          <a:xfrm rot="5400000">
            <a:off x="6343253" y="1749084"/>
            <a:ext cx="12700" cy="3354722"/>
          </a:xfrm>
          <a:prstGeom prst="curvedConnector3">
            <a:avLst>
              <a:gd name="adj1" fmla="val 1800000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2" name="Animatie icoon"/>
          <p:cNvGrpSpPr>
            <a:grpSpLocks noChangeAspect="1"/>
          </p:cNvGrpSpPr>
          <p:nvPr/>
        </p:nvGrpSpPr>
        <p:grpSpPr>
          <a:xfrm>
            <a:off x="8493562" y="6307845"/>
            <a:ext cx="440378" cy="360000"/>
            <a:chOff x="5076056" y="174576"/>
            <a:chExt cx="3276364" cy="2678360"/>
          </a:xfrm>
        </p:grpSpPr>
        <p:sp>
          <p:nvSpPr>
            <p:cNvPr id="133" name="Rectangle 8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Isosceles Triangle 9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Oval 10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Oval 11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00"/>
                            </p:stCondLst>
                            <p:childTnLst>
                              <p:par>
                                <p:cTn id="13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000"/>
                            </p:stCondLst>
                            <p:childTnLst>
                              <p:par>
                                <p:cTn id="14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500"/>
                            </p:stCondLst>
                            <p:childTnLst>
                              <p:par>
                                <p:cTn id="1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500"/>
                            </p:stCondLst>
                            <p:childTnLst>
                              <p:par>
                                <p:cTn id="15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1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000"/>
                            </p:stCondLst>
                            <p:childTnLst>
                              <p:par>
                                <p:cTn id="1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500"/>
                            </p:stCondLst>
                            <p:childTnLst>
                              <p:par>
                                <p:cTn id="17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500"/>
                            </p:stCondLst>
                            <p:childTnLst>
                              <p:par>
                                <p:cTn id="18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1000"/>
                            </p:stCondLst>
                            <p:childTnLst>
                              <p:par>
                                <p:cTn id="18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1000"/>
                            </p:stCondLst>
                            <p:childTnLst>
                              <p:par>
                                <p:cTn id="18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500"/>
                            </p:stCondLst>
                            <p:childTnLst>
                              <p:par>
                                <p:cTn id="20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500"/>
                            </p:stCondLst>
                            <p:childTnLst>
                              <p:par>
                                <p:cTn id="20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1000"/>
                            </p:stCondLst>
                            <p:childTnLst>
                              <p:par>
                                <p:cTn id="2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1000"/>
                            </p:stCondLst>
                            <p:childTnLst>
                              <p:par>
                                <p:cTn id="2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1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500"/>
                            </p:stCondLst>
                            <p:childTnLst>
                              <p:par>
                                <p:cTn id="2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5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2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2" fill="hold">
                      <p:stCondLst>
                        <p:cond delay="0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95" grpId="0"/>
      <p:bldP spid="96" grpId="0"/>
      <p:bldP spid="97" grpId="0"/>
      <p:bldP spid="98" grpId="0"/>
      <p:bldP spid="99" grpId="0"/>
      <p:bldP spid="101" grpId="0"/>
      <p:bldP spid="102" grpId="0"/>
      <p:bldP spid="103" grpId="0"/>
      <p:bldP spid="104" grpId="0"/>
      <p:bldP spid="105" grpId="0"/>
      <p:bldP spid="3" grpId="0"/>
      <p:bldP spid="6" grpId="0"/>
      <p:bldP spid="83" grpId="0"/>
      <p:bldP spid="84" grpId="0"/>
      <p:bldP spid="120" grpId="0"/>
      <p:bldP spid="121" grpId="0"/>
      <p:bldP spid="124" grpId="0"/>
      <p:bldP spid="1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437" y="584775"/>
            <a:ext cx="1573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96913" y="1455166"/>
            <a:ext cx="1951625" cy="21898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tangle 2"/>
          <p:cNvSpPr/>
          <p:nvPr/>
        </p:nvSpPr>
        <p:spPr>
          <a:xfrm>
            <a:off x="449467" y="188640"/>
            <a:ext cx="3903864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ekstvak 739"/>
          <p:cNvSpPr txBox="1">
            <a:spLocks noChangeArrowheads="1"/>
          </p:cNvSpPr>
          <p:nvPr/>
        </p:nvSpPr>
        <p:spPr bwMode="auto">
          <a:xfrm>
            <a:off x="566437" y="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Eenheden van inhoud</a:t>
            </a:r>
          </a:p>
        </p:txBody>
      </p:sp>
      <p:sp>
        <p:nvSpPr>
          <p:cNvPr id="21" name="TextBox 1"/>
          <p:cNvSpPr txBox="1"/>
          <p:nvPr/>
        </p:nvSpPr>
        <p:spPr>
          <a:xfrm>
            <a:off x="566437" y="584775"/>
            <a:ext cx="18299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r>
              <a:rPr lang="en-US" sz="2400" dirty="0">
                <a:solidFill>
                  <a:srgbClr val="D60093"/>
                </a:solidFill>
              </a:rPr>
              <a:t> 1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22" name="Rectangle 2"/>
          <p:cNvSpPr/>
          <p:nvPr/>
        </p:nvSpPr>
        <p:spPr>
          <a:xfrm>
            <a:off x="2915816" y="5921896"/>
            <a:ext cx="3903864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c Noordhoff"/>
          <p:cNvSpPr txBox="1"/>
          <p:nvPr/>
        </p:nvSpPr>
        <p:spPr>
          <a:xfrm>
            <a:off x="3696913" y="6525344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4" name="Tekstvak 23"/>
          <p:cNvSpPr txBox="1"/>
          <p:nvPr/>
        </p:nvSpPr>
        <p:spPr>
          <a:xfrm>
            <a:off x="566437" y="1124744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i="1" dirty="0"/>
              <a:t>Opgave</a:t>
            </a:r>
          </a:p>
        </p:txBody>
      </p:sp>
      <p:sp>
        <p:nvSpPr>
          <p:cNvPr id="25" name="Tekstvak 24"/>
          <p:cNvSpPr txBox="1"/>
          <p:nvPr/>
        </p:nvSpPr>
        <p:spPr>
          <a:xfrm>
            <a:off x="566437" y="1586409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Vul in.</a:t>
            </a:r>
          </a:p>
        </p:txBody>
      </p:sp>
      <p:sp>
        <p:nvSpPr>
          <p:cNvPr id="27" name="Tekstvak 26"/>
          <p:cNvSpPr txBox="1"/>
          <p:nvPr/>
        </p:nvSpPr>
        <p:spPr>
          <a:xfrm>
            <a:off x="562130" y="2048074"/>
            <a:ext cx="3956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0,5 dL = … mL</a:t>
            </a:r>
          </a:p>
        </p:txBody>
      </p:sp>
      <p:sp>
        <p:nvSpPr>
          <p:cNvPr id="36" name="Rechthoek 35"/>
          <p:cNvSpPr/>
          <p:nvPr/>
        </p:nvSpPr>
        <p:spPr>
          <a:xfrm>
            <a:off x="7801731" y="6196661"/>
            <a:ext cx="1320544" cy="60568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2" name="Tekstvak 41"/>
          <p:cNvSpPr txBox="1"/>
          <p:nvPr/>
        </p:nvSpPr>
        <p:spPr>
          <a:xfrm>
            <a:off x="611559" y="4983559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i="1" dirty="0"/>
              <a:t>Uitwerking</a:t>
            </a:r>
          </a:p>
        </p:txBody>
      </p:sp>
      <p:grpSp>
        <p:nvGrpSpPr>
          <p:cNvPr id="37" name="Group 12"/>
          <p:cNvGrpSpPr/>
          <p:nvPr/>
        </p:nvGrpSpPr>
        <p:grpSpPr>
          <a:xfrm>
            <a:off x="381316" y="5445224"/>
            <a:ext cx="8367148" cy="1080120"/>
            <a:chOff x="508734" y="2634667"/>
            <a:chExt cx="7015594" cy="3175128"/>
          </a:xfrm>
        </p:grpSpPr>
        <p:grpSp>
          <p:nvGrpSpPr>
            <p:cNvPr id="38" name="Group 4"/>
            <p:cNvGrpSpPr/>
            <p:nvPr/>
          </p:nvGrpSpPr>
          <p:grpSpPr>
            <a:xfrm>
              <a:off x="508734" y="2634667"/>
              <a:ext cx="7015594" cy="3175128"/>
              <a:chOff x="467544" y="4018193"/>
              <a:chExt cx="8313787" cy="1389662"/>
            </a:xfrm>
          </p:grpSpPr>
          <p:sp>
            <p:nvSpPr>
              <p:cNvPr id="40" name="Grijze achtergrond"/>
              <p:cNvSpPr/>
              <p:nvPr/>
            </p:nvSpPr>
            <p:spPr>
              <a:xfrm>
                <a:off x="467544" y="4018193"/>
                <a:ext cx="8313787" cy="138966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41" name="Wit vierkant"/>
              <p:cNvSpPr/>
              <p:nvPr/>
            </p:nvSpPr>
            <p:spPr>
              <a:xfrm>
                <a:off x="666855" y="4066769"/>
                <a:ext cx="7970460" cy="127034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39" name="Straight Connector 5"/>
            <p:cNvCxnSpPr/>
            <p:nvPr/>
          </p:nvCxnSpPr>
          <p:spPr>
            <a:xfrm>
              <a:off x="1300821" y="2745654"/>
              <a:ext cx="0" cy="2902508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Oval 6"/>
          <p:cNvSpPr>
            <a:spLocks noChangeAspect="1"/>
          </p:cNvSpPr>
          <p:nvPr/>
        </p:nvSpPr>
        <p:spPr>
          <a:xfrm>
            <a:off x="816872" y="5805264"/>
            <a:ext cx="293044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5" name="Tekstvak 44"/>
          <p:cNvSpPr txBox="1"/>
          <p:nvPr/>
        </p:nvSpPr>
        <p:spPr>
          <a:xfrm>
            <a:off x="1538544" y="5733256"/>
            <a:ext cx="23853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0,5 dL =</a:t>
            </a:r>
            <a:r>
              <a:rPr lang="nl-NL" sz="2400" b="1" dirty="0"/>
              <a:t> </a:t>
            </a:r>
          </a:p>
        </p:txBody>
      </p:sp>
      <p:sp>
        <p:nvSpPr>
          <p:cNvPr id="48" name="Tekstvak 47"/>
          <p:cNvSpPr txBox="1"/>
          <p:nvPr/>
        </p:nvSpPr>
        <p:spPr>
          <a:xfrm>
            <a:off x="2771800" y="5733256"/>
            <a:ext cx="22432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0,5 </a:t>
            </a:r>
            <a:r>
              <a:rPr lang="el-GR" sz="2400" dirty="0"/>
              <a:t>×</a:t>
            </a:r>
            <a:r>
              <a:rPr lang="nl-NL" sz="2400" dirty="0"/>
              <a:t> 10 </a:t>
            </a:r>
            <a:r>
              <a:rPr lang="el-GR" sz="2400" dirty="0"/>
              <a:t>×</a:t>
            </a:r>
            <a:r>
              <a:rPr lang="nl-NL" sz="2400" dirty="0"/>
              <a:t> 10 =</a:t>
            </a:r>
          </a:p>
        </p:txBody>
      </p:sp>
      <p:sp>
        <p:nvSpPr>
          <p:cNvPr id="51" name="Tekstvak 50"/>
          <p:cNvSpPr txBox="1"/>
          <p:nvPr/>
        </p:nvSpPr>
        <p:spPr>
          <a:xfrm>
            <a:off x="5004048" y="5733256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50 mL</a:t>
            </a:r>
          </a:p>
        </p:txBody>
      </p:sp>
      <p:grpSp>
        <p:nvGrpSpPr>
          <p:cNvPr id="68" name="Animatie icoon"/>
          <p:cNvGrpSpPr>
            <a:grpSpLocks noChangeAspect="1"/>
          </p:cNvGrpSpPr>
          <p:nvPr/>
        </p:nvGrpSpPr>
        <p:grpSpPr>
          <a:xfrm>
            <a:off x="8525000" y="6309320"/>
            <a:ext cx="440378" cy="360000"/>
            <a:chOff x="5076056" y="174576"/>
            <a:chExt cx="3276364" cy="2678360"/>
          </a:xfrm>
        </p:grpSpPr>
        <p:sp>
          <p:nvSpPr>
            <p:cNvPr id="69" name="Rectangle 8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Isosceles Triangle 9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Oval 10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Oval 11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73" name="Volgende slide icoon"/>
          <p:cNvGrpSpPr/>
          <p:nvPr/>
        </p:nvGrpSpPr>
        <p:grpSpPr>
          <a:xfrm>
            <a:off x="8570315" y="6489300"/>
            <a:ext cx="395064" cy="180020"/>
            <a:chOff x="2610762" y="4509120"/>
            <a:chExt cx="395064" cy="180020"/>
          </a:xfrm>
        </p:grpSpPr>
        <p:sp>
          <p:nvSpPr>
            <p:cNvPr id="74" name="Isosceles Triangle 5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75" name="Isosceles Triangle 6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grpSp>
        <p:nvGrpSpPr>
          <p:cNvPr id="44" name="Groep 31"/>
          <p:cNvGrpSpPr/>
          <p:nvPr/>
        </p:nvGrpSpPr>
        <p:grpSpPr>
          <a:xfrm>
            <a:off x="3223257" y="2955735"/>
            <a:ext cx="648072" cy="936106"/>
            <a:chOff x="5292080" y="1988840"/>
            <a:chExt cx="648072" cy="1440160"/>
          </a:xfrm>
        </p:grpSpPr>
        <p:sp>
          <p:nvSpPr>
            <p:cNvPr id="47" name="Rechthoek 10"/>
            <p:cNvSpPr/>
            <p:nvPr/>
          </p:nvSpPr>
          <p:spPr>
            <a:xfrm>
              <a:off x="5292080" y="1988840"/>
              <a:ext cx="648072" cy="144016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Tekstvak 17"/>
            <p:cNvSpPr txBox="1"/>
            <p:nvPr/>
          </p:nvSpPr>
          <p:spPr>
            <a:xfrm>
              <a:off x="5292080" y="2492896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dL</a:t>
              </a:r>
            </a:p>
          </p:txBody>
        </p:sp>
      </p:grpSp>
      <p:grpSp>
        <p:nvGrpSpPr>
          <p:cNvPr id="50" name="Groep 32"/>
          <p:cNvGrpSpPr/>
          <p:nvPr/>
        </p:nvGrpSpPr>
        <p:grpSpPr>
          <a:xfrm>
            <a:off x="4339381" y="2955734"/>
            <a:ext cx="648072" cy="942457"/>
            <a:chOff x="6372200" y="1988840"/>
            <a:chExt cx="648072" cy="1440160"/>
          </a:xfrm>
        </p:grpSpPr>
        <p:sp>
          <p:nvSpPr>
            <p:cNvPr id="52" name="Rechthoek 11"/>
            <p:cNvSpPr/>
            <p:nvPr/>
          </p:nvSpPr>
          <p:spPr>
            <a:xfrm>
              <a:off x="6372200" y="1988840"/>
              <a:ext cx="648072" cy="144016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Tekstvak 18"/>
            <p:cNvSpPr txBox="1"/>
            <p:nvPr/>
          </p:nvSpPr>
          <p:spPr>
            <a:xfrm>
              <a:off x="6372200" y="2492896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cL</a:t>
              </a:r>
            </a:p>
          </p:txBody>
        </p:sp>
      </p:grpSp>
      <p:cxnSp>
        <p:nvCxnSpPr>
          <p:cNvPr id="54" name="Gekromde verbindingslijn 65"/>
          <p:cNvCxnSpPr/>
          <p:nvPr/>
        </p:nvCxnSpPr>
        <p:spPr>
          <a:xfrm rot="5400000" flipH="1" flipV="1">
            <a:off x="4109201" y="2399206"/>
            <a:ext cx="12700" cy="1116124"/>
          </a:xfrm>
          <a:prstGeom prst="curvedConnector3">
            <a:avLst>
              <a:gd name="adj1" fmla="val 3576615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kstvak 98"/>
          <p:cNvSpPr txBox="1"/>
          <p:nvPr/>
        </p:nvSpPr>
        <p:spPr>
          <a:xfrm>
            <a:off x="3696913" y="2140407"/>
            <a:ext cx="90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×</a:t>
            </a:r>
            <a:r>
              <a:rPr lang="nl-NL" dirty="0"/>
              <a:t> 10</a:t>
            </a:r>
          </a:p>
        </p:txBody>
      </p:sp>
      <p:grpSp>
        <p:nvGrpSpPr>
          <p:cNvPr id="56" name="Groep 32"/>
          <p:cNvGrpSpPr/>
          <p:nvPr/>
        </p:nvGrpSpPr>
        <p:grpSpPr>
          <a:xfrm>
            <a:off x="5525437" y="2960091"/>
            <a:ext cx="648072" cy="936104"/>
            <a:chOff x="6372200" y="1988840"/>
            <a:chExt cx="648072" cy="1440160"/>
          </a:xfrm>
        </p:grpSpPr>
        <p:sp>
          <p:nvSpPr>
            <p:cNvPr id="57" name="Rechthoek 11"/>
            <p:cNvSpPr/>
            <p:nvPr/>
          </p:nvSpPr>
          <p:spPr>
            <a:xfrm>
              <a:off x="6372200" y="1988840"/>
              <a:ext cx="648072" cy="144016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Tekstvak 18"/>
            <p:cNvSpPr txBox="1"/>
            <p:nvPr/>
          </p:nvSpPr>
          <p:spPr>
            <a:xfrm>
              <a:off x="6372200" y="2492896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mL</a:t>
              </a:r>
            </a:p>
          </p:txBody>
        </p:sp>
      </p:grpSp>
      <p:cxnSp>
        <p:nvCxnSpPr>
          <p:cNvPr id="76" name="Gekromde verbindingslijn 65"/>
          <p:cNvCxnSpPr/>
          <p:nvPr/>
        </p:nvCxnSpPr>
        <p:spPr>
          <a:xfrm rot="5400000" flipH="1" flipV="1">
            <a:off x="5220851" y="2401768"/>
            <a:ext cx="12700" cy="1116124"/>
          </a:xfrm>
          <a:prstGeom prst="curvedConnector3">
            <a:avLst>
              <a:gd name="adj1" fmla="val 3576615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kstvak 98"/>
          <p:cNvSpPr txBox="1"/>
          <p:nvPr/>
        </p:nvSpPr>
        <p:spPr>
          <a:xfrm>
            <a:off x="4842691" y="2140060"/>
            <a:ext cx="90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×</a:t>
            </a:r>
            <a:r>
              <a:rPr lang="nl-NL" dirty="0"/>
              <a:t> 10</a:t>
            </a:r>
          </a:p>
        </p:txBody>
      </p:sp>
      <p:sp>
        <p:nvSpPr>
          <p:cNvPr id="46" name="Tekstvak 41"/>
          <p:cNvSpPr txBox="1"/>
          <p:nvPr/>
        </p:nvSpPr>
        <p:spPr>
          <a:xfrm>
            <a:off x="611560" y="3933056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i="1" dirty="0"/>
              <a:t>Aanpak</a:t>
            </a:r>
          </a:p>
        </p:txBody>
      </p:sp>
      <p:sp>
        <p:nvSpPr>
          <p:cNvPr id="4" name="Rectangle 3"/>
          <p:cNvSpPr/>
          <p:nvPr/>
        </p:nvSpPr>
        <p:spPr>
          <a:xfrm>
            <a:off x="611560" y="4400004"/>
            <a:ext cx="698184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200" dirty="0"/>
              <a:t>Van dL naar mL is 2 stapjes van 10 naar rechts.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63821574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7" grpId="0"/>
      <p:bldP spid="42" grpId="0"/>
      <p:bldP spid="43" grpId="0" animBg="1"/>
      <p:bldP spid="45" grpId="0"/>
      <p:bldP spid="48" grpId="0"/>
      <p:bldP spid="51" grpId="0"/>
      <p:bldP spid="55" grpId="0"/>
      <p:bldP spid="77" grpId="0"/>
      <p:bldP spid="46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437" y="584775"/>
            <a:ext cx="1573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96913" y="1455166"/>
            <a:ext cx="1951625" cy="21898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tangle 2"/>
          <p:cNvSpPr/>
          <p:nvPr/>
        </p:nvSpPr>
        <p:spPr>
          <a:xfrm>
            <a:off x="449467" y="188640"/>
            <a:ext cx="3903864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ekstvak 739"/>
          <p:cNvSpPr txBox="1">
            <a:spLocks noChangeArrowheads="1"/>
          </p:cNvSpPr>
          <p:nvPr/>
        </p:nvSpPr>
        <p:spPr bwMode="auto">
          <a:xfrm>
            <a:off x="566437" y="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Eenheden van inhoud</a:t>
            </a:r>
          </a:p>
        </p:txBody>
      </p:sp>
      <p:sp>
        <p:nvSpPr>
          <p:cNvPr id="21" name="TextBox 1"/>
          <p:cNvSpPr txBox="1"/>
          <p:nvPr/>
        </p:nvSpPr>
        <p:spPr>
          <a:xfrm>
            <a:off x="566437" y="584775"/>
            <a:ext cx="18299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r>
              <a:rPr lang="en-US" sz="2400" dirty="0">
                <a:solidFill>
                  <a:srgbClr val="D60093"/>
                </a:solidFill>
              </a:rPr>
              <a:t> 2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22" name="Rectangle 2"/>
          <p:cNvSpPr/>
          <p:nvPr/>
        </p:nvSpPr>
        <p:spPr>
          <a:xfrm>
            <a:off x="2915816" y="5921896"/>
            <a:ext cx="3903864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c Noordhoff"/>
          <p:cNvSpPr txBox="1"/>
          <p:nvPr/>
        </p:nvSpPr>
        <p:spPr>
          <a:xfrm>
            <a:off x="3696913" y="6525344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4" name="Tekstvak 23"/>
          <p:cNvSpPr txBox="1"/>
          <p:nvPr/>
        </p:nvSpPr>
        <p:spPr>
          <a:xfrm>
            <a:off x="566437" y="1124744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i="1" dirty="0"/>
              <a:t>Opgave</a:t>
            </a:r>
          </a:p>
        </p:txBody>
      </p:sp>
      <p:sp>
        <p:nvSpPr>
          <p:cNvPr id="25" name="Tekstvak 24"/>
          <p:cNvSpPr txBox="1"/>
          <p:nvPr/>
        </p:nvSpPr>
        <p:spPr>
          <a:xfrm>
            <a:off x="566437" y="1586409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Vul in.</a:t>
            </a:r>
          </a:p>
        </p:txBody>
      </p:sp>
      <p:sp>
        <p:nvSpPr>
          <p:cNvPr id="27" name="Tekstvak 26"/>
          <p:cNvSpPr txBox="1"/>
          <p:nvPr/>
        </p:nvSpPr>
        <p:spPr>
          <a:xfrm>
            <a:off x="562130" y="2048074"/>
            <a:ext cx="3956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300 cm</a:t>
            </a:r>
            <a:r>
              <a:rPr lang="nl-NL" sz="2400" baseline="30000" dirty="0"/>
              <a:t>3</a:t>
            </a:r>
            <a:r>
              <a:rPr lang="nl-NL" sz="2400" dirty="0"/>
              <a:t> = … L</a:t>
            </a:r>
            <a:endParaRPr lang="nl-NL" sz="2400" baseline="30000" dirty="0"/>
          </a:p>
        </p:txBody>
      </p:sp>
      <p:sp>
        <p:nvSpPr>
          <p:cNvPr id="36" name="Rechthoek 35"/>
          <p:cNvSpPr/>
          <p:nvPr/>
        </p:nvSpPr>
        <p:spPr>
          <a:xfrm>
            <a:off x="7801731" y="6196661"/>
            <a:ext cx="1320544" cy="60568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2" name="Tekstvak 41"/>
          <p:cNvSpPr txBox="1"/>
          <p:nvPr/>
        </p:nvSpPr>
        <p:spPr>
          <a:xfrm>
            <a:off x="611559" y="4911551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i="1" dirty="0"/>
              <a:t>Uitwerking</a:t>
            </a:r>
          </a:p>
        </p:txBody>
      </p:sp>
      <p:grpSp>
        <p:nvGrpSpPr>
          <p:cNvPr id="37" name="Group 12"/>
          <p:cNvGrpSpPr/>
          <p:nvPr/>
        </p:nvGrpSpPr>
        <p:grpSpPr>
          <a:xfrm>
            <a:off x="381316" y="5373216"/>
            <a:ext cx="8367148" cy="1224136"/>
            <a:chOff x="508734" y="2634667"/>
            <a:chExt cx="7015594" cy="3175128"/>
          </a:xfrm>
        </p:grpSpPr>
        <p:grpSp>
          <p:nvGrpSpPr>
            <p:cNvPr id="38" name="Group 4"/>
            <p:cNvGrpSpPr/>
            <p:nvPr/>
          </p:nvGrpSpPr>
          <p:grpSpPr>
            <a:xfrm>
              <a:off x="508734" y="2634667"/>
              <a:ext cx="7015594" cy="3175128"/>
              <a:chOff x="467544" y="4018193"/>
              <a:chExt cx="8313787" cy="1389662"/>
            </a:xfrm>
          </p:grpSpPr>
          <p:sp>
            <p:nvSpPr>
              <p:cNvPr id="40" name="Grijze achtergrond"/>
              <p:cNvSpPr/>
              <p:nvPr/>
            </p:nvSpPr>
            <p:spPr>
              <a:xfrm>
                <a:off x="467544" y="4018193"/>
                <a:ext cx="8313787" cy="138966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41" name="Wit vierkant"/>
              <p:cNvSpPr/>
              <p:nvPr/>
            </p:nvSpPr>
            <p:spPr>
              <a:xfrm>
                <a:off x="666855" y="4066769"/>
                <a:ext cx="7970460" cy="127034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39" name="Straight Connector 5"/>
            <p:cNvCxnSpPr/>
            <p:nvPr/>
          </p:nvCxnSpPr>
          <p:spPr>
            <a:xfrm>
              <a:off x="1300821" y="2745654"/>
              <a:ext cx="0" cy="2902508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Oval 6"/>
          <p:cNvSpPr>
            <a:spLocks noChangeAspect="1"/>
          </p:cNvSpPr>
          <p:nvPr/>
        </p:nvSpPr>
        <p:spPr>
          <a:xfrm>
            <a:off x="816872" y="5821259"/>
            <a:ext cx="293044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5" name="Tekstvak 44"/>
          <p:cNvSpPr txBox="1"/>
          <p:nvPr/>
        </p:nvSpPr>
        <p:spPr>
          <a:xfrm>
            <a:off x="1538544" y="5752714"/>
            <a:ext cx="23853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300 cm</a:t>
            </a:r>
            <a:r>
              <a:rPr lang="nl-NL" sz="2400" baseline="30000" dirty="0"/>
              <a:t>3</a:t>
            </a:r>
            <a:r>
              <a:rPr lang="nl-NL" sz="2400" dirty="0"/>
              <a:t> =</a:t>
            </a:r>
            <a:r>
              <a:rPr lang="nl-NL" sz="2400" b="1" dirty="0"/>
              <a:t> </a:t>
            </a:r>
          </a:p>
        </p:txBody>
      </p:sp>
      <p:sp>
        <p:nvSpPr>
          <p:cNvPr id="48" name="Tekstvak 47"/>
          <p:cNvSpPr txBox="1"/>
          <p:nvPr/>
        </p:nvSpPr>
        <p:spPr>
          <a:xfrm>
            <a:off x="3059832" y="5752714"/>
            <a:ext cx="2816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300 : 1000 = </a:t>
            </a:r>
          </a:p>
        </p:txBody>
      </p:sp>
      <p:sp>
        <p:nvSpPr>
          <p:cNvPr id="51" name="Tekstvak 50"/>
          <p:cNvSpPr txBox="1"/>
          <p:nvPr/>
        </p:nvSpPr>
        <p:spPr>
          <a:xfrm>
            <a:off x="4799313" y="5752714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 0,3 L</a:t>
            </a:r>
          </a:p>
        </p:txBody>
      </p:sp>
      <p:sp>
        <p:nvSpPr>
          <p:cNvPr id="57" name="Einde presentatie icoon"/>
          <p:cNvSpPr/>
          <p:nvPr/>
        </p:nvSpPr>
        <p:spPr>
          <a:xfrm>
            <a:off x="8748464" y="6514311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68" name="Animatie icoon"/>
          <p:cNvGrpSpPr>
            <a:grpSpLocks noChangeAspect="1"/>
          </p:cNvGrpSpPr>
          <p:nvPr/>
        </p:nvGrpSpPr>
        <p:grpSpPr>
          <a:xfrm>
            <a:off x="8631473" y="6392910"/>
            <a:ext cx="440378" cy="360000"/>
            <a:chOff x="5076056" y="174576"/>
            <a:chExt cx="3276364" cy="2678360"/>
          </a:xfrm>
        </p:grpSpPr>
        <p:sp>
          <p:nvSpPr>
            <p:cNvPr id="69" name="Rectangle 8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Isosceles Triangle 9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Oval 10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Oval 11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46" name="Groep 30"/>
          <p:cNvGrpSpPr/>
          <p:nvPr/>
        </p:nvGrpSpPr>
        <p:grpSpPr>
          <a:xfrm>
            <a:off x="3578007" y="3526408"/>
            <a:ext cx="648072" cy="936105"/>
            <a:chOff x="4283968" y="1988840"/>
            <a:chExt cx="648072" cy="1440160"/>
          </a:xfrm>
        </p:grpSpPr>
        <p:sp>
          <p:nvSpPr>
            <p:cNvPr id="58" name="Rechthoek 9"/>
            <p:cNvSpPr/>
            <p:nvPr/>
          </p:nvSpPr>
          <p:spPr>
            <a:xfrm>
              <a:off x="4283968" y="1988840"/>
              <a:ext cx="648072" cy="144016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Tekstvak 16"/>
            <p:cNvSpPr txBox="1"/>
            <p:nvPr/>
          </p:nvSpPr>
          <p:spPr>
            <a:xfrm>
              <a:off x="4283968" y="2499247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L</a:t>
              </a:r>
            </a:p>
          </p:txBody>
        </p:sp>
      </p:grpSp>
      <p:grpSp>
        <p:nvGrpSpPr>
          <p:cNvPr id="60" name="Groep 26"/>
          <p:cNvGrpSpPr/>
          <p:nvPr/>
        </p:nvGrpSpPr>
        <p:grpSpPr>
          <a:xfrm>
            <a:off x="3578007" y="1142271"/>
            <a:ext cx="648072" cy="942455"/>
            <a:chOff x="971600" y="1988840"/>
            <a:chExt cx="648072" cy="1440160"/>
          </a:xfrm>
        </p:grpSpPr>
        <p:sp>
          <p:nvSpPr>
            <p:cNvPr id="61" name="Rechthoek 6"/>
            <p:cNvSpPr/>
            <p:nvPr/>
          </p:nvSpPr>
          <p:spPr>
            <a:xfrm>
              <a:off x="971600" y="1988840"/>
              <a:ext cx="648072" cy="144016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Tekstvak 13"/>
            <p:cNvSpPr txBox="1"/>
            <p:nvPr/>
          </p:nvSpPr>
          <p:spPr>
            <a:xfrm>
              <a:off x="971600" y="2492896"/>
              <a:ext cx="648072" cy="564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dm</a:t>
              </a:r>
              <a:r>
                <a:rPr lang="nl-NL" baseline="30000" dirty="0"/>
                <a:t>3</a:t>
              </a:r>
            </a:p>
          </p:txBody>
        </p:sp>
      </p:grpSp>
      <p:grpSp>
        <p:nvGrpSpPr>
          <p:cNvPr id="63" name="Groep 26"/>
          <p:cNvGrpSpPr/>
          <p:nvPr/>
        </p:nvGrpSpPr>
        <p:grpSpPr>
          <a:xfrm>
            <a:off x="6996311" y="1142271"/>
            <a:ext cx="648072" cy="942455"/>
            <a:chOff x="971600" y="1988840"/>
            <a:chExt cx="648072" cy="1440160"/>
          </a:xfrm>
        </p:grpSpPr>
        <p:sp>
          <p:nvSpPr>
            <p:cNvPr id="64" name="Rechthoek 6"/>
            <p:cNvSpPr/>
            <p:nvPr/>
          </p:nvSpPr>
          <p:spPr>
            <a:xfrm>
              <a:off x="971600" y="1988840"/>
              <a:ext cx="648072" cy="144016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Tekstvak 13"/>
            <p:cNvSpPr txBox="1"/>
            <p:nvPr/>
          </p:nvSpPr>
          <p:spPr>
            <a:xfrm>
              <a:off x="971600" y="2492896"/>
              <a:ext cx="648072" cy="564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cm</a:t>
              </a:r>
              <a:r>
                <a:rPr lang="nl-NL" baseline="30000" dirty="0"/>
                <a:t>3</a:t>
              </a:r>
            </a:p>
          </p:txBody>
        </p:sp>
      </p:grpSp>
      <p:cxnSp>
        <p:nvCxnSpPr>
          <p:cNvPr id="67" name="Straight Connector 66"/>
          <p:cNvCxnSpPr/>
          <p:nvPr/>
        </p:nvCxnSpPr>
        <p:spPr>
          <a:xfrm>
            <a:off x="3912553" y="2098958"/>
            <a:ext cx="0" cy="1441683"/>
          </a:xfrm>
          <a:prstGeom prst="line">
            <a:avLst/>
          </a:prstGeom>
          <a:ln w="25400">
            <a:solidFill>
              <a:srgbClr val="008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kstvak 100"/>
          <p:cNvSpPr txBox="1"/>
          <p:nvPr/>
        </p:nvSpPr>
        <p:spPr>
          <a:xfrm>
            <a:off x="5277144" y="2341401"/>
            <a:ext cx="1066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: 1000</a:t>
            </a:r>
          </a:p>
        </p:txBody>
      </p:sp>
      <p:cxnSp>
        <p:nvCxnSpPr>
          <p:cNvPr id="75" name="Curved Connector 74"/>
          <p:cNvCxnSpPr/>
          <p:nvPr/>
        </p:nvCxnSpPr>
        <p:spPr>
          <a:xfrm rot="5400000">
            <a:off x="5594938" y="414962"/>
            <a:ext cx="12700" cy="3354722"/>
          </a:xfrm>
          <a:prstGeom prst="curvedConnector3">
            <a:avLst>
              <a:gd name="adj1" fmla="val 1800000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kstvak 41"/>
          <p:cNvSpPr txBox="1"/>
          <p:nvPr/>
        </p:nvSpPr>
        <p:spPr>
          <a:xfrm>
            <a:off x="611560" y="4005064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i="1" dirty="0"/>
              <a:t>Aanpak</a:t>
            </a:r>
          </a:p>
        </p:txBody>
      </p:sp>
      <p:sp>
        <p:nvSpPr>
          <p:cNvPr id="4" name="Rectangle 3"/>
          <p:cNvSpPr/>
          <p:nvPr/>
        </p:nvSpPr>
        <p:spPr>
          <a:xfrm>
            <a:off x="611560" y="4413545"/>
            <a:ext cx="627480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200" dirty="0"/>
              <a:t>Van cm3 naar L is 1 stapje van 1000 naar links.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27552512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7" grpId="0"/>
      <p:bldP spid="42" grpId="0"/>
      <p:bldP spid="43" grpId="0" animBg="1"/>
      <p:bldP spid="45" grpId="0"/>
      <p:bldP spid="48" grpId="0"/>
      <p:bldP spid="51" grpId="0"/>
      <p:bldP spid="57" grpId="0" animBg="1"/>
      <p:bldP spid="74" grpId="0"/>
      <p:bldP spid="44" grpId="0"/>
      <p:bldP spid="4" grpId="0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00B05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155</TotalTime>
  <Words>180</Words>
  <Application>Microsoft Office PowerPoint</Application>
  <PresentationFormat>Diavoorstelling (4:3)</PresentationFormat>
  <Paragraphs>75</Paragraphs>
  <Slides>4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9" baseType="lpstr">
      <vt:lpstr>MS PGothic</vt:lpstr>
      <vt:lpstr>Arial</vt:lpstr>
      <vt:lpstr>Arial Black</vt:lpstr>
      <vt:lpstr>Eurostile</vt:lpstr>
      <vt:lpstr>TheorieTemplateMacroWatermark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Manon Grevinga</dc:creator>
  <cp:lastModifiedBy>Luuk Mennen</cp:lastModifiedBy>
  <cp:revision>17</cp:revision>
  <dcterms:created xsi:type="dcterms:W3CDTF">2015-01-18T17:49:43Z</dcterms:created>
  <dcterms:modified xsi:type="dcterms:W3CDTF">2018-09-18T09:48:04Z</dcterms:modified>
</cp:coreProperties>
</file>