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0099FF"/>
    <a:srgbClr val="D60093"/>
    <a:srgbClr val="00FF00"/>
    <a:srgbClr val="00FFFF"/>
    <a:srgbClr val="008000"/>
    <a:srgbClr val="CC99FF"/>
    <a:srgbClr val="DEBDFF"/>
    <a:srgbClr val="9966FF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D8D087-EA1B-41B9-A6BF-525086EA665C}" v="22" dt="2018-09-18T08:03:59.3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986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1CD8D087-EA1B-41B9-A6BF-525086EA665C}"/>
    <pc:docChg chg="modSld">
      <pc:chgData name="Luuk Mennen" userId="e8da6a4e-8fc9-4e27-9348-3a94ae635dab" providerId="ADAL" clId="{1CD8D087-EA1B-41B9-A6BF-525086EA665C}" dt="2018-09-18T08:03:59.376" v="21" actId="20577"/>
      <pc:docMkLst>
        <pc:docMk/>
      </pc:docMkLst>
      <pc:sldChg chg="modSp">
        <pc:chgData name="Luuk Mennen" userId="e8da6a4e-8fc9-4e27-9348-3a94ae635dab" providerId="ADAL" clId="{1CD8D087-EA1B-41B9-A6BF-525086EA665C}" dt="2018-09-18T08:03:59.376" v="21" actId="20577"/>
        <pc:sldMkLst>
          <pc:docMk/>
          <pc:sldMk cId="0" sldId="322"/>
        </pc:sldMkLst>
        <pc:spChg chg="mod">
          <ac:chgData name="Luuk Mennen" userId="e8da6a4e-8fc9-4e27-9348-3a94ae635dab" providerId="ADAL" clId="{1CD8D087-EA1B-41B9-A6BF-525086EA665C}" dt="2018-09-18T08:03:59.376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635896" y="3954460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Oplossen met grafieken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Snijpunt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grafieken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Snijpunt grafieken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8148" y="1182990"/>
            <a:ext cx="812728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Opgave</a:t>
            </a:r>
          </a:p>
          <a:p>
            <a:r>
              <a:rPr lang="nl-NL" sz="2200" dirty="0" err="1"/>
              <a:t>Fotoshop</a:t>
            </a:r>
            <a:r>
              <a:rPr lang="nl-NL" sz="2200" dirty="0"/>
              <a:t> berekent het bedrag van het afdrukken van foto’s met</a:t>
            </a:r>
          </a:p>
          <a:p>
            <a:r>
              <a:rPr lang="nl-NL" sz="2200" dirty="0"/>
              <a:t>de formule </a:t>
            </a:r>
            <a:r>
              <a:rPr lang="nl-NL" sz="2200" b="1" dirty="0">
                <a:solidFill>
                  <a:srgbClr val="33CCFF"/>
                </a:solidFill>
              </a:rPr>
              <a:t>bedrag in € = 2,50 + 0,50</a:t>
            </a:r>
            <a:r>
              <a:rPr lang="nl-NL" sz="2200" b="1" i="1" dirty="0">
                <a:solidFill>
                  <a:srgbClr val="33CCFF"/>
                </a:solidFill>
              </a:rPr>
              <a:t>f</a:t>
            </a:r>
            <a:r>
              <a:rPr lang="nl-NL" sz="2200" b="1" dirty="0">
                <a:solidFill>
                  <a:srgbClr val="33CCFF"/>
                </a:solidFill>
              </a:rPr>
              <a:t> </a:t>
            </a:r>
          </a:p>
          <a:p>
            <a:r>
              <a:rPr lang="nl-NL" sz="2200" i="1" dirty="0"/>
              <a:t>f: </a:t>
            </a:r>
            <a:r>
              <a:rPr lang="nl-NL" sz="2200" dirty="0"/>
              <a:t>aantal foto’s</a:t>
            </a:r>
            <a:r>
              <a:rPr lang="nl-NL" sz="2200" i="1" dirty="0">
                <a:solidFill>
                  <a:srgbClr val="33CCFF"/>
                </a:solidFill>
              </a:rPr>
              <a:t> </a:t>
            </a:r>
          </a:p>
          <a:p>
            <a:r>
              <a:rPr lang="nl-NL" sz="2200" dirty="0"/>
              <a:t>Hoeveel foto’s heeft Hans besteld als hij € 19 betaalt voor </a:t>
            </a:r>
            <a:br>
              <a:rPr lang="nl-NL" sz="2200" dirty="0"/>
            </a:br>
            <a:r>
              <a:rPr lang="nl-NL" sz="2200" dirty="0"/>
              <a:t>het afdrukken van de foto’s? Gebruik een grafiek.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148" y="3394427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8148" y="3825314"/>
            <a:ext cx="66095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Maak de grafiek, bereken daarvoor eerst 3 punten.</a:t>
            </a:r>
          </a:p>
        </p:txBody>
      </p:sp>
      <p:cxnSp>
        <p:nvCxnSpPr>
          <p:cNvPr id="10" name="Rechte verbindingslijn 3"/>
          <p:cNvCxnSpPr/>
          <p:nvPr/>
        </p:nvCxnSpPr>
        <p:spPr>
          <a:xfrm>
            <a:off x="394742" y="5104640"/>
            <a:ext cx="4742916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4"/>
          <p:cNvCxnSpPr/>
          <p:nvPr/>
        </p:nvCxnSpPr>
        <p:spPr>
          <a:xfrm>
            <a:off x="2195736" y="4597837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5"/>
          <p:cNvCxnSpPr/>
          <p:nvPr/>
        </p:nvCxnSpPr>
        <p:spPr>
          <a:xfrm>
            <a:off x="3083932" y="4600584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6"/>
          <p:cNvCxnSpPr/>
          <p:nvPr/>
        </p:nvCxnSpPr>
        <p:spPr>
          <a:xfrm>
            <a:off x="4173274" y="4597837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44"/>
          <p:cNvSpPr txBox="1"/>
          <p:nvPr/>
        </p:nvSpPr>
        <p:spPr>
          <a:xfrm>
            <a:off x="394742" y="4633944"/>
            <a:ext cx="2632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i="1" dirty="0"/>
              <a:t>f</a:t>
            </a:r>
          </a:p>
        </p:txBody>
      </p:sp>
      <p:sp>
        <p:nvSpPr>
          <p:cNvPr id="15" name="Tekstvak 63"/>
          <p:cNvSpPr txBox="1"/>
          <p:nvPr/>
        </p:nvSpPr>
        <p:spPr>
          <a:xfrm>
            <a:off x="378768" y="5157192"/>
            <a:ext cx="159851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bedrag</a:t>
            </a:r>
            <a:r>
              <a:rPr lang="en-US" sz="2200" dirty="0"/>
              <a:t> in €</a:t>
            </a:r>
            <a:endParaRPr lang="nl-NL" sz="2200" dirty="0"/>
          </a:p>
        </p:txBody>
      </p:sp>
      <p:sp>
        <p:nvSpPr>
          <p:cNvPr id="16" name="TextBox 15"/>
          <p:cNvSpPr txBox="1"/>
          <p:nvPr/>
        </p:nvSpPr>
        <p:spPr>
          <a:xfrm>
            <a:off x="2461740" y="458439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0</a:t>
            </a:r>
            <a:endParaRPr lang="nl-NL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3379175" y="4626784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20</a:t>
            </a:r>
            <a:endParaRPr lang="nl-NL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4442434" y="4651423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50</a:t>
            </a:r>
            <a:endParaRPr lang="nl-NL" sz="2200" dirty="0"/>
          </a:p>
        </p:txBody>
      </p:sp>
      <p:sp>
        <p:nvSpPr>
          <p:cNvPr id="19" name="TextBox 18"/>
          <p:cNvSpPr txBox="1"/>
          <p:nvPr/>
        </p:nvSpPr>
        <p:spPr>
          <a:xfrm>
            <a:off x="2461740" y="51308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20" name="Word_19-9"/>
          <p:cNvSpPr txBox="1"/>
          <p:nvPr/>
        </p:nvSpPr>
        <p:spPr>
          <a:xfrm>
            <a:off x="2988276" y="4597837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/>
            </a:lvl1pPr>
          </a:lstStyle>
          <a:p>
            <a:r>
              <a:rPr lang="nl-NL" sz="2200" dirty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50509" y="51308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513767" y="513084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2272586" y="5157688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2,50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62965" y="5157688"/>
            <a:ext cx="89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12,50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46067" y="5157688"/>
            <a:ext cx="8915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27,50</a:t>
            </a:r>
          </a:p>
        </p:txBody>
      </p:sp>
      <p:grpSp>
        <p:nvGrpSpPr>
          <p:cNvPr id="45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46" name="Isosceles Triangle 4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7" name="Isosceles Triangle 4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8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5" name="Tekstvak 2"/>
          <p:cNvSpPr txBox="1">
            <a:spLocks noChangeArrowheads="1"/>
          </p:cNvSpPr>
          <p:nvPr/>
        </p:nvSpPr>
        <p:spPr bwMode="auto">
          <a:xfrm>
            <a:off x="6156176" y="4479580"/>
            <a:ext cx="2293412" cy="774571"/>
          </a:xfrm>
          <a:prstGeom prst="rect">
            <a:avLst/>
          </a:prstGeom>
          <a:solidFill>
            <a:srgbClr val="8DB3E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2.50 + 0.50 * 50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27.50</a:t>
            </a:r>
            <a:endParaRPr kumimoji="0" lang="nl-NL" altLang="nl-N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1" name="Tekstvak 2"/>
          <p:cNvSpPr txBox="1">
            <a:spLocks noChangeArrowheads="1"/>
          </p:cNvSpPr>
          <p:nvPr/>
        </p:nvSpPr>
        <p:spPr bwMode="auto">
          <a:xfrm>
            <a:off x="6174976" y="5074540"/>
            <a:ext cx="2293412" cy="774571"/>
          </a:xfrm>
          <a:prstGeom prst="rect">
            <a:avLst/>
          </a:prstGeom>
          <a:solidFill>
            <a:srgbClr val="8DB3E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2.50 + 0.50 * 20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12.50</a:t>
            </a:r>
            <a:endParaRPr kumimoji="0" lang="nl-NL" altLang="nl-N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2" name="Tekstvak 2"/>
          <p:cNvSpPr txBox="1">
            <a:spLocks noChangeArrowheads="1"/>
          </p:cNvSpPr>
          <p:nvPr/>
        </p:nvSpPr>
        <p:spPr bwMode="auto">
          <a:xfrm>
            <a:off x="6208373" y="5461825"/>
            <a:ext cx="2293412" cy="774571"/>
          </a:xfrm>
          <a:prstGeom prst="rect">
            <a:avLst/>
          </a:prstGeom>
          <a:solidFill>
            <a:srgbClr val="8DB3E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2.50 + 0.50 * 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            2.50</a:t>
            </a:r>
            <a:endParaRPr kumimoji="0" lang="nl-NL" altLang="nl-N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/>
      <p:bldP spid="7" grpId="0"/>
      <p:bldP spid="8" grpId="0"/>
      <p:bldP spid="14" grpId="0"/>
      <p:bldP spid="15" grpId="0"/>
      <p:bldP spid="16" grpId="0"/>
      <p:bldP spid="17" grpId="0"/>
      <p:bldP spid="18" grpId="0"/>
      <p:bldP spid="19" grpId="0"/>
      <p:bldP spid="19" grpId="1"/>
      <p:bldP spid="21" grpId="0"/>
      <p:bldP spid="21" grpId="1"/>
      <p:bldP spid="22" grpId="0"/>
      <p:bldP spid="22" grpId="1"/>
      <p:bldP spid="9" grpId="0"/>
      <p:bldP spid="23" grpId="0"/>
      <p:bldP spid="24" grpId="0"/>
      <p:bldP spid="48" grpId="0"/>
      <p:bldP spid="25" grpId="0" animBg="1"/>
      <p:bldP spid="25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/>
          <p:cNvGrpSpPr/>
          <p:nvPr/>
        </p:nvGrpSpPr>
        <p:grpSpPr>
          <a:xfrm>
            <a:off x="593230" y="1357132"/>
            <a:ext cx="8647590" cy="5500868"/>
            <a:chOff x="676923" y="2684869"/>
            <a:chExt cx="6847405" cy="3124926"/>
          </a:xfrm>
        </p:grpSpPr>
        <p:grpSp>
          <p:nvGrpSpPr>
            <p:cNvPr id="65" name="Group 64"/>
            <p:cNvGrpSpPr/>
            <p:nvPr/>
          </p:nvGrpSpPr>
          <p:grpSpPr>
            <a:xfrm>
              <a:off x="676923" y="2684869"/>
              <a:ext cx="6847405" cy="3124926"/>
              <a:chOff x="666855" y="4040165"/>
              <a:chExt cx="8114476" cy="1367690"/>
            </a:xfrm>
          </p:grpSpPr>
          <p:sp>
            <p:nvSpPr>
              <p:cNvPr id="67" name="Grijze achtergrond"/>
              <p:cNvSpPr/>
              <p:nvPr/>
            </p:nvSpPr>
            <p:spPr>
              <a:xfrm>
                <a:off x="666855" y="4040165"/>
                <a:ext cx="8114476" cy="1367690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68" name="Wit vierkant"/>
              <p:cNvSpPr/>
              <p:nvPr/>
            </p:nvSpPr>
            <p:spPr>
              <a:xfrm>
                <a:off x="666855" y="4066769"/>
                <a:ext cx="7970460" cy="12703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66" name="Straight Connector 65"/>
            <p:cNvCxnSpPr/>
            <p:nvPr/>
          </p:nvCxnSpPr>
          <p:spPr>
            <a:xfrm>
              <a:off x="1039732" y="2749928"/>
              <a:ext cx="0" cy="2902508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Snijpunt grafieken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08607" y="652972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087" y="1887079"/>
            <a:ext cx="4049740" cy="4578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5545441" y="172624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bedrag</a:t>
            </a:r>
            <a:r>
              <a:rPr lang="en-US" dirty="0"/>
              <a:t> in €</a:t>
            </a:r>
            <a:endParaRPr lang="nl-NL" dirty="0"/>
          </a:p>
        </p:txBody>
      </p:sp>
      <p:sp>
        <p:nvSpPr>
          <p:cNvPr id="29" name="TextBox 28"/>
          <p:cNvSpPr txBox="1"/>
          <p:nvPr/>
        </p:nvSpPr>
        <p:spPr>
          <a:xfrm>
            <a:off x="7482939" y="6062767"/>
            <a:ext cx="1424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aantal</a:t>
            </a:r>
            <a:r>
              <a:rPr lang="en-US" dirty="0"/>
              <a:t> </a:t>
            </a:r>
            <a:r>
              <a:rPr lang="en-US" dirty="0" err="1"/>
              <a:t>foto’s</a:t>
            </a:r>
            <a:endParaRPr lang="nl-NL" dirty="0"/>
          </a:p>
        </p:txBody>
      </p:sp>
      <p:sp>
        <p:nvSpPr>
          <p:cNvPr id="30" name="TextBox 29"/>
          <p:cNvSpPr txBox="1"/>
          <p:nvPr/>
        </p:nvSpPr>
        <p:spPr>
          <a:xfrm>
            <a:off x="6256683" y="1425414"/>
            <a:ext cx="1903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FOTOSHOP</a:t>
            </a:r>
            <a:endParaRPr lang="nl-NL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408607" y="1037807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57" y="1572577"/>
            <a:ext cx="4047057" cy="962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8856510" y="5616066"/>
            <a:ext cx="26321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f</a:t>
            </a:r>
          </a:p>
        </p:txBody>
      </p:sp>
      <p:cxnSp>
        <p:nvCxnSpPr>
          <p:cNvPr id="34" name="Straight Connector 33"/>
          <p:cNvCxnSpPr>
            <a:stCxn id="36" idx="7"/>
            <a:endCxn id="35" idx="3"/>
          </p:cNvCxnSpPr>
          <p:nvPr/>
        </p:nvCxnSpPr>
        <p:spPr>
          <a:xfrm flipV="1">
            <a:off x="5669357" y="2447726"/>
            <a:ext cx="3046651" cy="3088723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tip4"/>
          <p:cNvSpPr>
            <a:spLocks noChangeAspect="1"/>
          </p:cNvSpPr>
          <p:nvPr/>
        </p:nvSpPr>
        <p:spPr>
          <a:xfrm>
            <a:off x="8703103" y="2368109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Stip4"/>
          <p:cNvSpPr>
            <a:spLocks noChangeAspect="1"/>
          </p:cNvSpPr>
          <p:nvPr/>
        </p:nvSpPr>
        <p:spPr>
          <a:xfrm>
            <a:off x="5594143" y="5522789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7" name="Stip4"/>
          <p:cNvSpPr>
            <a:spLocks noChangeAspect="1"/>
          </p:cNvSpPr>
          <p:nvPr/>
        </p:nvSpPr>
        <p:spPr>
          <a:xfrm>
            <a:off x="6825625" y="4270726"/>
            <a:ext cx="88119" cy="9327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3" name="TextBox 32"/>
          <p:cNvSpPr txBox="1"/>
          <p:nvPr/>
        </p:nvSpPr>
        <p:spPr>
          <a:xfrm>
            <a:off x="1131689" y="2600190"/>
            <a:ext cx="39947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Hans betaalt € 19.</a:t>
            </a:r>
          </a:p>
          <a:p>
            <a:r>
              <a:rPr lang="nl-NL" sz="2200" dirty="0"/>
              <a:t>Hoeveel foto’s horen bij € 19?</a:t>
            </a:r>
          </a:p>
        </p:txBody>
      </p:sp>
      <p:sp>
        <p:nvSpPr>
          <p:cNvPr id="39" name="Stip4"/>
          <p:cNvSpPr>
            <a:spLocks noChangeAspect="1"/>
          </p:cNvSpPr>
          <p:nvPr/>
        </p:nvSpPr>
        <p:spPr>
          <a:xfrm>
            <a:off x="5588661" y="3439219"/>
            <a:ext cx="88119" cy="9327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0" name="Straight Connector 39"/>
          <p:cNvCxnSpPr>
            <a:stCxn id="39" idx="6"/>
          </p:cNvCxnSpPr>
          <p:nvPr/>
        </p:nvCxnSpPr>
        <p:spPr>
          <a:xfrm>
            <a:off x="5676780" y="3485858"/>
            <a:ext cx="3074425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tipgrafiek"/>
          <p:cNvSpPr>
            <a:spLocks noChangeAspect="1"/>
          </p:cNvSpPr>
          <p:nvPr/>
        </p:nvSpPr>
        <p:spPr>
          <a:xfrm>
            <a:off x="7656810" y="3442394"/>
            <a:ext cx="88119" cy="9327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44" name="Straight Connector 43"/>
          <p:cNvCxnSpPr/>
          <p:nvPr/>
        </p:nvCxnSpPr>
        <p:spPr>
          <a:xfrm>
            <a:off x="7696107" y="3549233"/>
            <a:ext cx="0" cy="2317068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131689" y="3540258"/>
            <a:ext cx="28624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>
                <a:solidFill>
                  <a:srgbClr val="0070C0"/>
                </a:solidFill>
              </a:rPr>
              <a:t>Hoeveel foto’s heeft</a:t>
            </a:r>
          </a:p>
          <a:p>
            <a:r>
              <a:rPr lang="nl-NL" sz="2200" b="1" dirty="0">
                <a:solidFill>
                  <a:srgbClr val="0070C0"/>
                </a:solidFill>
              </a:rPr>
              <a:t>Hans besteld?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741965" y="4801568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33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7741191" y="5138654"/>
            <a:ext cx="1106011" cy="68572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293370" y="387881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33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113500" y="4437001"/>
            <a:ext cx="12522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Controle</a:t>
            </a:r>
          </a:p>
        </p:txBody>
      </p:sp>
      <p:sp>
        <p:nvSpPr>
          <p:cNvPr id="54" name="Word_28-1"/>
          <p:cNvSpPr txBox="1"/>
          <p:nvPr/>
        </p:nvSpPr>
        <p:spPr>
          <a:xfrm>
            <a:off x="1167264" y="4902556"/>
            <a:ext cx="95859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bedrag </a:t>
            </a:r>
          </a:p>
        </p:txBody>
      </p:sp>
      <p:sp>
        <p:nvSpPr>
          <p:cNvPr id="55" name="Word_28-2"/>
          <p:cNvSpPr txBox="1"/>
          <p:nvPr/>
        </p:nvSpPr>
        <p:spPr>
          <a:xfrm>
            <a:off x="2125860" y="4902556"/>
            <a:ext cx="29815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in </a:t>
            </a:r>
            <a:endParaRPr lang="nl-NL" dirty="0"/>
          </a:p>
        </p:txBody>
      </p:sp>
      <p:sp>
        <p:nvSpPr>
          <p:cNvPr id="56" name="Word_28-3"/>
          <p:cNvSpPr txBox="1"/>
          <p:nvPr/>
        </p:nvSpPr>
        <p:spPr>
          <a:xfrm>
            <a:off x="2424019" y="4902556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€ </a:t>
            </a:r>
          </a:p>
        </p:txBody>
      </p:sp>
      <p:sp>
        <p:nvSpPr>
          <p:cNvPr id="57" name="Word_28-4"/>
          <p:cNvSpPr txBox="1"/>
          <p:nvPr/>
        </p:nvSpPr>
        <p:spPr>
          <a:xfrm>
            <a:off x="2659661" y="490255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= </a:t>
            </a:r>
            <a:endParaRPr lang="nl-NL" dirty="0"/>
          </a:p>
        </p:txBody>
      </p:sp>
      <p:sp>
        <p:nvSpPr>
          <p:cNvPr id="58" name="Word_28-5"/>
          <p:cNvSpPr txBox="1"/>
          <p:nvPr/>
        </p:nvSpPr>
        <p:spPr>
          <a:xfrm>
            <a:off x="2903317" y="4902556"/>
            <a:ext cx="62837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2,50 </a:t>
            </a:r>
          </a:p>
        </p:txBody>
      </p:sp>
      <p:sp>
        <p:nvSpPr>
          <p:cNvPr id="59" name="Word_28-6"/>
          <p:cNvSpPr txBox="1"/>
          <p:nvPr/>
        </p:nvSpPr>
        <p:spPr>
          <a:xfrm>
            <a:off x="3531694" y="490255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+ </a:t>
            </a:r>
          </a:p>
        </p:txBody>
      </p:sp>
      <p:sp>
        <p:nvSpPr>
          <p:cNvPr id="60" name="Word_28-7"/>
          <p:cNvSpPr txBox="1"/>
          <p:nvPr/>
        </p:nvSpPr>
        <p:spPr>
          <a:xfrm>
            <a:off x="3775350" y="4902556"/>
            <a:ext cx="62837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0,50 </a:t>
            </a:r>
            <a:endParaRPr lang="nl-NL" dirty="0"/>
          </a:p>
        </p:txBody>
      </p:sp>
      <p:sp>
        <p:nvSpPr>
          <p:cNvPr id="61" name="Word_28-8"/>
          <p:cNvSpPr txBox="1"/>
          <p:nvPr/>
        </p:nvSpPr>
        <p:spPr>
          <a:xfrm>
            <a:off x="4403727" y="490255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× </a:t>
            </a:r>
            <a:endParaRPr lang="nl-NL" dirty="0"/>
          </a:p>
        </p:txBody>
      </p:sp>
      <p:sp>
        <p:nvSpPr>
          <p:cNvPr id="62" name="Word_28-9"/>
          <p:cNvSpPr txBox="1"/>
          <p:nvPr/>
        </p:nvSpPr>
        <p:spPr>
          <a:xfrm>
            <a:off x="4647383" y="4902556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33 </a:t>
            </a:r>
          </a:p>
        </p:txBody>
      </p:sp>
      <p:sp>
        <p:nvSpPr>
          <p:cNvPr id="63" name="Word_28-10"/>
          <p:cNvSpPr txBox="1"/>
          <p:nvPr/>
        </p:nvSpPr>
        <p:spPr>
          <a:xfrm>
            <a:off x="4287198" y="4581714"/>
            <a:ext cx="1001877" cy="76944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br>
              <a:rPr lang="nl-NL"/>
            </a:br>
            <a:r>
              <a:rPr lang="nl-NL"/>
              <a:t>	 </a:t>
            </a:r>
            <a:endParaRPr lang="nl-NL" dirty="0"/>
          </a:p>
        </p:txBody>
      </p:sp>
      <p:sp>
        <p:nvSpPr>
          <p:cNvPr id="3072" name="Word_28-11"/>
          <p:cNvSpPr txBox="1"/>
          <p:nvPr/>
        </p:nvSpPr>
        <p:spPr>
          <a:xfrm>
            <a:off x="5886516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3073" name="Word_28-12"/>
          <p:cNvSpPr txBox="1"/>
          <p:nvPr/>
        </p:nvSpPr>
        <p:spPr>
          <a:xfrm>
            <a:off x="5965064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3074" name="Word_28-13"/>
          <p:cNvSpPr txBox="1"/>
          <p:nvPr/>
        </p:nvSpPr>
        <p:spPr>
          <a:xfrm>
            <a:off x="6043612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3076" name="Word_28-14"/>
          <p:cNvSpPr txBox="1"/>
          <p:nvPr/>
        </p:nvSpPr>
        <p:spPr>
          <a:xfrm>
            <a:off x="6122160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3077" name="Word_28-15"/>
          <p:cNvSpPr txBox="1"/>
          <p:nvPr/>
        </p:nvSpPr>
        <p:spPr>
          <a:xfrm>
            <a:off x="6200708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3078" name="Word_28-16"/>
          <p:cNvSpPr txBox="1"/>
          <p:nvPr/>
        </p:nvSpPr>
        <p:spPr>
          <a:xfrm>
            <a:off x="6279256" y="4189445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 </a:t>
            </a:r>
          </a:p>
        </p:txBody>
      </p:sp>
      <p:sp>
        <p:nvSpPr>
          <p:cNvPr id="3079" name="Word_28-17"/>
          <p:cNvSpPr txBox="1"/>
          <p:nvPr/>
        </p:nvSpPr>
        <p:spPr>
          <a:xfrm>
            <a:off x="2656978" y="533344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= </a:t>
            </a:r>
          </a:p>
        </p:txBody>
      </p:sp>
      <p:sp>
        <p:nvSpPr>
          <p:cNvPr id="3080" name="Word_28-18"/>
          <p:cNvSpPr txBox="1"/>
          <p:nvPr/>
        </p:nvSpPr>
        <p:spPr>
          <a:xfrm>
            <a:off x="2900634" y="5333442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19 </a:t>
            </a:r>
          </a:p>
        </p:txBody>
      </p:sp>
      <p:sp>
        <p:nvSpPr>
          <p:cNvPr id="3082" name="TextBox 3081"/>
          <p:cNvSpPr txBox="1"/>
          <p:nvPr/>
        </p:nvSpPr>
        <p:spPr>
          <a:xfrm>
            <a:off x="1131689" y="5851651"/>
            <a:ext cx="19111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Het klopt dus.</a:t>
            </a:r>
          </a:p>
        </p:txBody>
      </p:sp>
      <p:grpSp>
        <p:nvGrpSpPr>
          <p:cNvPr id="75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76" name="Rectangle 75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7" name="Isosceles Triangle 76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8" name="Oval 77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Oval 78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0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679409" y="2078062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Oval 69"/>
          <p:cNvSpPr>
            <a:spLocks noChangeAspect="1"/>
          </p:cNvSpPr>
          <p:nvPr/>
        </p:nvSpPr>
        <p:spPr>
          <a:xfrm>
            <a:off x="679409" y="2785663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8" name="Oval 87"/>
          <p:cNvSpPr>
            <a:spLocks noChangeAspect="1"/>
          </p:cNvSpPr>
          <p:nvPr/>
        </p:nvSpPr>
        <p:spPr>
          <a:xfrm>
            <a:off x="679409" y="3493264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9" name="Oval 88"/>
          <p:cNvSpPr>
            <a:spLocks noChangeAspect="1"/>
          </p:cNvSpPr>
          <p:nvPr/>
        </p:nvSpPr>
        <p:spPr>
          <a:xfrm>
            <a:off x="679409" y="4200865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0" name="Oval 89"/>
          <p:cNvSpPr>
            <a:spLocks noChangeAspect="1"/>
          </p:cNvSpPr>
          <p:nvPr/>
        </p:nvSpPr>
        <p:spPr>
          <a:xfrm>
            <a:off x="679409" y="4908466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1" name="Oval 90"/>
          <p:cNvSpPr>
            <a:spLocks noChangeAspect="1"/>
          </p:cNvSpPr>
          <p:nvPr/>
        </p:nvSpPr>
        <p:spPr>
          <a:xfrm>
            <a:off x="679409" y="5616066"/>
            <a:ext cx="288000" cy="288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491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5" fill="hold">
                      <p:stCondLst>
                        <p:cond delay="0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28" grpId="0"/>
      <p:bldP spid="29" grpId="0"/>
      <p:bldP spid="30" grpId="0"/>
      <p:bldP spid="31" grpId="0"/>
      <p:bldP spid="35" grpId="0" animBg="1"/>
      <p:bldP spid="36" grpId="0" animBg="1"/>
      <p:bldP spid="37" grpId="0" animBg="1"/>
      <p:bldP spid="33" grpId="0"/>
      <p:bldP spid="39" grpId="0" animBg="1"/>
      <p:bldP spid="41" grpId="0" animBg="1"/>
      <p:bldP spid="45" grpId="0"/>
      <p:bldP spid="46" grpId="0"/>
      <p:bldP spid="46" grpId="1"/>
      <p:bldP spid="51" grpId="0"/>
      <p:bldP spid="52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3079" grpId="0"/>
      <p:bldP spid="3080" grpId="0"/>
      <p:bldP spid="3082" grpId="0"/>
      <p:bldP spid="80" grpId="0" animBg="1"/>
      <p:bldP spid="81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165</Words>
  <Application>Microsoft Office PowerPoint</Application>
  <PresentationFormat>Diavoorstelling (4:3)</PresentationFormat>
  <Paragraphs>73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MS PGothic</vt:lpstr>
      <vt:lpstr>Arial</vt:lpstr>
      <vt:lpstr>Arial Black</vt:lpstr>
      <vt:lpstr>Calibri</vt:lpstr>
      <vt:lpstr>Eurostile</vt:lpstr>
      <vt:lpstr>TheorieTemplateMacroWatermark_KGT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Nijbroek, Tom</dc:creator>
  <cp:lastModifiedBy>Luuk Mennen</cp:lastModifiedBy>
  <cp:revision>9</cp:revision>
  <dcterms:created xsi:type="dcterms:W3CDTF">2014-06-27T10:19:48Z</dcterms:created>
  <dcterms:modified xsi:type="dcterms:W3CDTF">2018-09-18T08:04:07Z</dcterms:modified>
</cp:coreProperties>
</file>