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99FF"/>
    <a:srgbClr val="DEBDFF"/>
    <a:srgbClr val="FF9900"/>
    <a:srgbClr val="D60093"/>
    <a:srgbClr val="FF6600"/>
    <a:srgbClr val="0099FF"/>
    <a:srgbClr val="00FF00"/>
    <a:srgbClr val="00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AC4AB-6007-4ED2-8EC7-8F6C5D474821}" v="71" dt="2018-11-26T11:01:11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9910" autoAdjust="0"/>
  </p:normalViewPr>
  <p:slideViewPr>
    <p:cSldViewPr snapToObjects="1">
      <p:cViewPr varScale="1">
        <p:scale>
          <a:sx n="65" d="100"/>
          <a:sy n="65" d="100"/>
        </p:scale>
        <p:origin x="1512" y="42"/>
      </p:cViewPr>
      <p:guideLst>
        <p:guide orient="horz" pos="311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9C0AC4AB-6007-4ED2-8EC7-8F6C5D474821}"/>
    <pc:docChg chg="modSld">
      <pc:chgData name="Luuk Mennen" userId="e8da6a4e-8fc9-4e27-9348-3a94ae635dab" providerId="ADAL" clId="{9C0AC4AB-6007-4ED2-8EC7-8F6C5D474821}" dt="2018-11-26T11:01:11.373" v="70" actId="404"/>
      <pc:docMkLst>
        <pc:docMk/>
      </pc:docMkLst>
      <pc:sldChg chg="modSp">
        <pc:chgData name="Luuk Mennen" userId="e8da6a4e-8fc9-4e27-9348-3a94ae635dab" providerId="ADAL" clId="{9C0AC4AB-6007-4ED2-8EC7-8F6C5D474821}" dt="2018-11-26T11:01:11.373" v="70" actId="404"/>
        <pc:sldMkLst>
          <pc:docMk/>
          <pc:sldMk cId="328990593" sldId="331"/>
        </pc:sldMkLst>
        <pc:spChg chg="mod">
          <ac:chgData name="Luuk Mennen" userId="e8da6a4e-8fc9-4e27-9348-3a94ae635dab" providerId="ADAL" clId="{9C0AC4AB-6007-4ED2-8EC7-8F6C5D474821}" dt="2018-11-26T11:00:59.376" v="67" actId="404"/>
          <ac:spMkLst>
            <pc:docMk/>
            <pc:sldMk cId="328990593" sldId="331"/>
            <ac:spMk id="6" creationId="{00000000-0000-0000-0000-000000000000}"/>
          </ac:spMkLst>
        </pc:spChg>
        <pc:spChg chg="mod">
          <ac:chgData name="Luuk Mennen" userId="e8da6a4e-8fc9-4e27-9348-3a94ae635dab" providerId="ADAL" clId="{9C0AC4AB-6007-4ED2-8EC7-8F6C5D474821}" dt="2018-11-26T11:01:07.125" v="69" actId="404"/>
          <ac:spMkLst>
            <pc:docMk/>
            <pc:sldMk cId="328990593" sldId="331"/>
            <ac:spMk id="70" creationId="{00000000-0000-0000-0000-000000000000}"/>
          </ac:spMkLst>
        </pc:spChg>
        <pc:spChg chg="mod">
          <ac:chgData name="Luuk Mennen" userId="e8da6a4e-8fc9-4e27-9348-3a94ae635dab" providerId="ADAL" clId="{9C0AC4AB-6007-4ED2-8EC7-8F6C5D474821}" dt="2018-11-26T11:01:11.373" v="70" actId="404"/>
          <ac:spMkLst>
            <pc:docMk/>
            <pc:sldMk cId="328990593" sldId="331"/>
            <ac:spMk id="72" creationId="{00000000-0000-0000-0000-000000000000}"/>
          </ac:spMkLst>
        </pc:spChg>
        <pc:spChg chg="mod">
          <ac:chgData name="Luuk Mennen" userId="e8da6a4e-8fc9-4e27-9348-3a94ae635dab" providerId="ADAL" clId="{9C0AC4AB-6007-4ED2-8EC7-8F6C5D474821}" dt="2018-11-26T11:01:03.549" v="68" actId="404"/>
          <ac:spMkLst>
            <pc:docMk/>
            <pc:sldMk cId="328990593" sldId="331"/>
            <ac:spMk id="73" creationId="{00000000-0000-0000-0000-000000000000}"/>
          </ac:spMkLst>
        </pc:spChg>
        <pc:spChg chg="mod">
          <ac:chgData name="Luuk Mennen" userId="e8da6a4e-8fc9-4e27-9348-3a94ae635dab" providerId="ADAL" clId="{9C0AC4AB-6007-4ED2-8EC7-8F6C5D474821}" dt="2018-11-26T11:00:54.922" v="66" actId="404"/>
          <ac:spMkLst>
            <pc:docMk/>
            <pc:sldMk cId="328990593" sldId="331"/>
            <ac:spMk id="9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627784" y="393381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 VMBO-KGT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4.3 </a:t>
            </a:r>
            <a:r>
              <a:rPr lang="nl-NL" sz="2400" dirty="0">
                <a:latin typeface="+mn-lt"/>
              </a:rPr>
              <a:t>Beelddiagram en staafdiagram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Staafdiagram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37868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Staafdiagram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783236"/>
            <a:ext cx="46281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Hieronder</a:t>
            </a:r>
            <a:r>
              <a:rPr lang="en-US" sz="2200" dirty="0"/>
              <a:t> </a:t>
            </a:r>
            <a:r>
              <a:rPr lang="en-US" sz="2200" dirty="0" err="1"/>
              <a:t>zie</a:t>
            </a:r>
            <a:r>
              <a:rPr lang="en-US" sz="2200" dirty="0"/>
              <a:t> je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b="1" dirty="0" err="1"/>
              <a:t>staafdiagram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378768" y="1256857"/>
            <a:ext cx="74238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Een staafdiagram is nauwkeuriger dan een beelddiagram.</a:t>
            </a:r>
          </a:p>
        </p:txBody>
      </p:sp>
      <p:grpSp>
        <p:nvGrpSpPr>
          <p:cNvPr id="1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1" name="Isosceles Triangle 10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2" name="Isosceles Triangle 11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885" y="1920791"/>
            <a:ext cx="5041609" cy="45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3491880" y="2492315"/>
            <a:ext cx="5544616" cy="4249013"/>
            <a:chOff x="467544" y="4013448"/>
            <a:chExt cx="8421291" cy="1575792"/>
          </a:xfrm>
        </p:grpSpPr>
        <p:grpSp>
          <p:nvGrpSpPr>
            <p:cNvPr id="24" name="Group 23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26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7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1599820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011" y="2780928"/>
            <a:ext cx="4361905" cy="3533334"/>
          </a:xfrm>
          <a:prstGeom prst="rect">
            <a:avLst/>
          </a:prstGeom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37868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Staafdiagram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693857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926" y="1124744"/>
            <a:ext cx="11737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nl-NL" sz="2200" i="1" dirty="0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3822596" y="3501008"/>
            <a:ext cx="27700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xtBox 21"/>
          <p:cNvSpPr txBox="1"/>
          <p:nvPr/>
        </p:nvSpPr>
        <p:spPr>
          <a:xfrm>
            <a:off x="3635896" y="2204864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32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33" name="Rectangle 3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Isosceles Triangle 3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3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l 3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48070"/>
            <a:ext cx="6013618" cy="11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Box 12"/>
          <p:cNvSpPr txBox="1"/>
          <p:nvPr/>
        </p:nvSpPr>
        <p:spPr>
          <a:xfrm>
            <a:off x="370136" y="1773977"/>
            <a:ext cx="46602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Maak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staafdiagram</a:t>
            </a:r>
            <a:r>
              <a:rPr lang="en-US" sz="2200" dirty="0"/>
              <a:t> </a:t>
            </a:r>
            <a:r>
              <a:rPr lang="en-US" sz="2200" dirty="0" err="1"/>
              <a:t>bij</a:t>
            </a:r>
            <a:r>
              <a:rPr lang="en-US" sz="2200" dirty="0"/>
              <a:t> de </a:t>
            </a:r>
            <a:r>
              <a:rPr lang="en-US" sz="2200" dirty="0" err="1"/>
              <a:t>tabel</a:t>
            </a:r>
            <a:r>
              <a:rPr lang="en-US" sz="2200" dirty="0"/>
              <a:t>.</a:t>
            </a:r>
            <a:endParaRPr lang="nl-NL" sz="2200" b="1" dirty="0"/>
          </a:p>
        </p:txBody>
      </p:sp>
      <p:sp>
        <p:nvSpPr>
          <p:cNvPr id="38" name="TextBox 21"/>
          <p:cNvSpPr txBox="1"/>
          <p:nvPr/>
        </p:nvSpPr>
        <p:spPr>
          <a:xfrm>
            <a:off x="395536" y="2564904"/>
            <a:ext cx="21359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/>
              <a:t>Aanpak</a:t>
            </a:r>
            <a:endParaRPr lang="nl-NL" sz="2200" i="1" dirty="0"/>
          </a:p>
        </p:txBody>
      </p:sp>
      <p:sp>
        <p:nvSpPr>
          <p:cNvPr id="39" name="Oval 27"/>
          <p:cNvSpPr>
            <a:spLocks noChangeAspect="1"/>
          </p:cNvSpPr>
          <p:nvPr/>
        </p:nvSpPr>
        <p:spPr>
          <a:xfrm>
            <a:off x="3822596" y="4531465"/>
            <a:ext cx="27700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Oval 27"/>
          <p:cNvSpPr>
            <a:spLocks noChangeAspect="1"/>
          </p:cNvSpPr>
          <p:nvPr/>
        </p:nvSpPr>
        <p:spPr>
          <a:xfrm>
            <a:off x="3819668" y="5517264"/>
            <a:ext cx="27700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135" y="4769276"/>
            <a:ext cx="33220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/>
              <a:t>Zet bij de horizontale as </a:t>
            </a:r>
          </a:p>
          <a:p>
            <a:r>
              <a:rPr lang="nl-NL" sz="2000" dirty="0"/>
              <a:t>‘hobby’ en bij de verticale </a:t>
            </a:r>
          </a:p>
          <a:p>
            <a:r>
              <a:rPr lang="nl-NL" sz="2000" dirty="0"/>
              <a:t>as ‘aantal leerlingen’. </a:t>
            </a:r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5004048" y="3537941"/>
            <a:ext cx="455408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/>
          <p:cNvCxnSpPr/>
          <p:nvPr/>
        </p:nvCxnSpPr>
        <p:spPr>
          <a:xfrm>
            <a:off x="5700768" y="4941168"/>
            <a:ext cx="455408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6"/>
          <p:cNvCxnSpPr/>
          <p:nvPr/>
        </p:nvCxnSpPr>
        <p:spPr>
          <a:xfrm>
            <a:off x="6588224" y="4263423"/>
            <a:ext cx="455408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chte verbindingslijn 67"/>
          <p:cNvCxnSpPr/>
          <p:nvPr/>
        </p:nvCxnSpPr>
        <p:spPr>
          <a:xfrm>
            <a:off x="7466576" y="5148725"/>
            <a:ext cx="455408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hthoek 69"/>
          <p:cNvSpPr/>
          <p:nvPr/>
        </p:nvSpPr>
        <p:spPr>
          <a:xfrm>
            <a:off x="385885" y="3284984"/>
            <a:ext cx="33220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/>
              <a:t>Maak de verticale as</a:t>
            </a:r>
          </a:p>
          <a:p>
            <a:r>
              <a:rPr lang="nl-NL" sz="2000" dirty="0"/>
              <a:t>niet al te hoog.</a:t>
            </a:r>
          </a:p>
        </p:txBody>
      </p:sp>
      <p:sp>
        <p:nvSpPr>
          <p:cNvPr id="63" name="Ovaal 62"/>
          <p:cNvSpPr/>
          <p:nvPr/>
        </p:nvSpPr>
        <p:spPr>
          <a:xfrm>
            <a:off x="4283968" y="1340768"/>
            <a:ext cx="360040" cy="36072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Rechthoek 71"/>
          <p:cNvSpPr/>
          <p:nvPr/>
        </p:nvSpPr>
        <p:spPr>
          <a:xfrm>
            <a:off x="385885" y="2924944"/>
            <a:ext cx="332201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/>
              <a:t>Het hoogste aantal is 23</a:t>
            </a:r>
            <a:r>
              <a:rPr lang="nl-NL" sz="2200" dirty="0"/>
              <a:t>.</a:t>
            </a:r>
          </a:p>
        </p:txBody>
      </p:sp>
      <p:sp>
        <p:nvSpPr>
          <p:cNvPr id="73" name="Rechthoek 72"/>
          <p:cNvSpPr/>
          <p:nvPr/>
        </p:nvSpPr>
        <p:spPr>
          <a:xfrm>
            <a:off x="378602" y="4005064"/>
            <a:ext cx="33220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/>
              <a:t>Gebruik bijvoorbeeld</a:t>
            </a:r>
          </a:p>
          <a:p>
            <a:r>
              <a:rPr lang="nl-NL" sz="2000" dirty="0"/>
              <a:t>1 cm = 4 leerlingen.</a:t>
            </a:r>
          </a:p>
        </p:txBody>
      </p:sp>
      <p:sp>
        <p:nvSpPr>
          <p:cNvPr id="2048" name="Rechthoek 2047"/>
          <p:cNvSpPr/>
          <p:nvPr/>
        </p:nvSpPr>
        <p:spPr>
          <a:xfrm>
            <a:off x="4355976" y="2861901"/>
            <a:ext cx="1344792" cy="288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Rechthoek 75"/>
          <p:cNvSpPr/>
          <p:nvPr/>
        </p:nvSpPr>
        <p:spPr>
          <a:xfrm>
            <a:off x="8151348" y="5865039"/>
            <a:ext cx="577503" cy="288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Rechthoek 76"/>
          <p:cNvSpPr/>
          <p:nvPr/>
        </p:nvSpPr>
        <p:spPr>
          <a:xfrm>
            <a:off x="5819496" y="2780928"/>
            <a:ext cx="1344792" cy="288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62" name="Rechthoek 2061"/>
          <p:cNvSpPr/>
          <p:nvPr/>
        </p:nvSpPr>
        <p:spPr>
          <a:xfrm>
            <a:off x="5004048" y="3537941"/>
            <a:ext cx="455408" cy="248334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63" name="Rechthoek 2062"/>
          <p:cNvSpPr/>
          <p:nvPr/>
        </p:nvSpPr>
        <p:spPr>
          <a:xfrm>
            <a:off x="5700768" y="4941888"/>
            <a:ext cx="455408" cy="1079400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64" name="Rechthoek 2063"/>
          <p:cNvSpPr/>
          <p:nvPr/>
        </p:nvSpPr>
        <p:spPr>
          <a:xfrm>
            <a:off x="6606442" y="4263423"/>
            <a:ext cx="432048" cy="17578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65" name="Rechthoek 2064"/>
          <p:cNvSpPr/>
          <p:nvPr/>
        </p:nvSpPr>
        <p:spPr>
          <a:xfrm>
            <a:off x="7466576" y="5148725"/>
            <a:ext cx="455408" cy="8725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Rechthoek 92"/>
          <p:cNvSpPr/>
          <p:nvPr/>
        </p:nvSpPr>
        <p:spPr>
          <a:xfrm>
            <a:off x="385885" y="5805264"/>
            <a:ext cx="33220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/>
              <a:t>Zet er ook een titel boven, Tussen de </a:t>
            </a:r>
            <a:r>
              <a:rPr lang="nl-NL" sz="2000" dirty="0" err="1"/>
              <a:t>stafen</a:t>
            </a:r>
            <a:r>
              <a:rPr lang="nl-NL" sz="2000" dirty="0"/>
              <a:t> laat je altijd een stukje leeg</a:t>
            </a:r>
          </a:p>
        </p:txBody>
      </p:sp>
      <p:sp>
        <p:nvSpPr>
          <p:cNvPr id="2066" name="Ovaal 2065"/>
          <p:cNvSpPr/>
          <p:nvPr/>
        </p:nvSpPr>
        <p:spPr>
          <a:xfrm>
            <a:off x="4283968" y="1340768"/>
            <a:ext cx="443013" cy="43273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5" name="Ovaal 94"/>
          <p:cNvSpPr/>
          <p:nvPr/>
        </p:nvSpPr>
        <p:spPr>
          <a:xfrm>
            <a:off x="5187591" y="1340768"/>
            <a:ext cx="443013" cy="43273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6" name="Ovaal 95"/>
          <p:cNvSpPr/>
          <p:nvPr/>
        </p:nvSpPr>
        <p:spPr>
          <a:xfrm>
            <a:off x="6372200" y="1340768"/>
            <a:ext cx="443013" cy="43273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7" name="Ovaal 96"/>
          <p:cNvSpPr/>
          <p:nvPr/>
        </p:nvSpPr>
        <p:spPr>
          <a:xfrm>
            <a:off x="7524328" y="1340768"/>
            <a:ext cx="443013" cy="43273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99" name="Rectangle 3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0" name="Isosceles Triangle 3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Oval 3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Oval 3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2899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28" grpId="0" animBg="1"/>
      <p:bldP spid="22" grpId="0"/>
      <p:bldP spid="37" grpId="0"/>
      <p:bldP spid="38" grpId="0"/>
      <p:bldP spid="39" grpId="0" animBg="1"/>
      <p:bldP spid="40" grpId="0" animBg="1"/>
      <p:bldP spid="6" grpId="0"/>
      <p:bldP spid="70" grpId="0"/>
      <p:bldP spid="63" grpId="0" animBg="1"/>
      <p:bldP spid="63" grpId="1" animBg="1"/>
      <p:bldP spid="72" grpId="0"/>
      <p:bldP spid="73" grpId="0"/>
      <p:bldP spid="2048" grpId="0" animBg="1"/>
      <p:bldP spid="76" grpId="0" animBg="1"/>
      <p:bldP spid="77" grpId="0" animBg="1"/>
      <p:bldP spid="2062" grpId="0" animBg="1"/>
      <p:bldP spid="2063" grpId="0" animBg="1"/>
      <p:bldP spid="2064" grpId="0" animBg="1"/>
      <p:bldP spid="2065" grpId="0" animBg="1"/>
      <p:bldP spid="93" grpId="0"/>
      <p:bldP spid="2066" grpId="0" animBg="1"/>
      <p:bldP spid="2066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103" grpId="0" animBg="1"/>
      <p:bldP spid="104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15</TotalTime>
  <Words>115</Words>
  <Application>Microsoft Office PowerPoint</Application>
  <PresentationFormat>Diavoorstelling (4:3)</PresentationFormat>
  <Paragraphs>32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23</cp:revision>
  <dcterms:created xsi:type="dcterms:W3CDTF">2014-05-12T08:45:22Z</dcterms:created>
  <dcterms:modified xsi:type="dcterms:W3CDTF">2018-11-26T11:01:14Z</dcterms:modified>
</cp:coreProperties>
</file>