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28" r:id="rId4"/>
    <p:sldId id="329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66CC"/>
    <a:srgbClr val="0099FF"/>
    <a:srgbClr val="FFFF00"/>
    <a:srgbClr val="66CCFF"/>
    <a:srgbClr val="D60093"/>
    <a:srgbClr val="00FFFF"/>
    <a:srgbClr val="008000"/>
    <a:srgbClr val="CC99FF"/>
    <a:srgbClr val="DEB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3CEAAC-0B43-49DF-963F-DA4C79AE2648}" v="23" dt="2018-09-18T10:26:58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133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323CEAAC-0B43-49DF-963F-DA4C79AE2648}"/>
    <pc:docChg chg="modSld">
      <pc:chgData name="Luuk Mennen" userId="e8da6a4e-8fc9-4e27-9348-3a94ae635dab" providerId="ADAL" clId="{323CEAAC-0B43-49DF-963F-DA4C79AE2648}" dt="2018-09-18T10:26:58.633" v="22" actId="20577"/>
      <pc:docMkLst>
        <pc:docMk/>
      </pc:docMkLst>
      <pc:sldChg chg="modSp">
        <pc:chgData name="Luuk Mennen" userId="e8da6a4e-8fc9-4e27-9348-3a94ae635dab" providerId="ADAL" clId="{323CEAAC-0B43-49DF-963F-DA4C79AE2648}" dt="2018-09-18T10:26:58.633" v="22" actId="20577"/>
        <pc:sldMkLst>
          <pc:docMk/>
          <pc:sldMk cId="0" sldId="322"/>
        </pc:sldMkLst>
        <pc:spChg chg="mod">
          <ac:chgData name="Luuk Mennen" userId="e8da6a4e-8fc9-4e27-9348-3a94ae635dab" providerId="ADAL" clId="{323CEAAC-0B43-49DF-963F-DA4C79AE2648}" dt="2018-09-18T10:26:58.633" v="22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251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09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139952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Draaisymmetrie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Draaisymmetrie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3851920" y="6489300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3851920" y="6544251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Draaisymmetrie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7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899" y="1680710"/>
            <a:ext cx="2880629" cy="2920013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378768" y="1124744"/>
            <a:ext cx="6497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Is de figuur hiernaast </a:t>
            </a:r>
            <a:r>
              <a:rPr lang="nl-NL" sz="2200" b="1" dirty="0" err="1">
                <a:solidFill>
                  <a:srgbClr val="0099FF"/>
                </a:solidFill>
              </a:rPr>
              <a:t>lijnsymmetrisch</a:t>
            </a:r>
            <a:r>
              <a:rPr lang="nl-NL" sz="2200" b="1" dirty="0">
                <a:solidFill>
                  <a:srgbClr val="0099FF"/>
                </a:solidFill>
              </a:rPr>
              <a:t>?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78768" y="1567080"/>
            <a:ext cx="4392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Nee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378768" y="1555631"/>
            <a:ext cx="5201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      , </a:t>
            </a:r>
            <a:r>
              <a:rPr lang="nl-NL" sz="2400" dirty="0"/>
              <a:t>je kunt hem niet dubbelvouwen zodat de twee helften op elkaar passen.</a:t>
            </a:r>
            <a:endParaRPr lang="nl-NL" sz="2200" dirty="0"/>
          </a:p>
        </p:txBody>
      </p:sp>
      <p:sp>
        <p:nvSpPr>
          <p:cNvPr id="9" name="Tekstvak 8"/>
          <p:cNvSpPr txBox="1"/>
          <p:nvPr/>
        </p:nvSpPr>
        <p:spPr>
          <a:xfrm>
            <a:off x="354316" y="2995833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Je kunt de figuur wel draaien om het middelpunt.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378768" y="3765274"/>
            <a:ext cx="56333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mozaïekfiguur is </a:t>
            </a:r>
            <a:r>
              <a:rPr lang="nl-NL" sz="2200" b="1" dirty="0" err="1"/>
              <a:t>draaisymmetrisch</a:t>
            </a:r>
            <a:r>
              <a:rPr lang="nl-NL" sz="2200" b="1" dirty="0"/>
              <a:t>.</a:t>
            </a:r>
            <a:endParaRPr lang="nl-NL" sz="2200" dirty="0"/>
          </a:p>
        </p:txBody>
      </p:sp>
      <p:sp>
        <p:nvSpPr>
          <p:cNvPr id="11" name="Tekstvak 10"/>
          <p:cNvSpPr txBox="1"/>
          <p:nvPr/>
        </p:nvSpPr>
        <p:spPr>
          <a:xfrm>
            <a:off x="378768" y="5417738"/>
            <a:ext cx="6017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We zeggen: </a:t>
            </a:r>
            <a:r>
              <a:rPr lang="nl-NL" sz="2200" b="1" dirty="0"/>
              <a:t>de kleinste draaihoek </a:t>
            </a:r>
            <a:r>
              <a:rPr lang="nl-NL" sz="2200" dirty="0"/>
              <a:t>is 90°.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354316" y="4196161"/>
            <a:ext cx="4392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Helemaal rond is 360°.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354316" y="4600723"/>
            <a:ext cx="49685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vier stappen ben je helemaal rond.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378768" y="5013176"/>
            <a:ext cx="42317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Eén stap is dan 360 : 4 = 90°.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378767" y="5848625"/>
            <a:ext cx="81565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Bij een figuur met draaisymmetrie heet het midden het </a:t>
            </a:r>
            <a:r>
              <a:rPr lang="nl-NL" sz="2200" b="1" dirty="0"/>
              <a:t>draaipunt</a:t>
            </a:r>
            <a:r>
              <a:rPr lang="nl-NL" sz="2200" dirty="0"/>
              <a:t>.</a:t>
            </a:r>
          </a:p>
        </p:txBody>
      </p:sp>
      <p:sp>
        <p:nvSpPr>
          <p:cNvPr id="16" name="Ovaal 15"/>
          <p:cNvSpPr/>
          <p:nvPr/>
        </p:nvSpPr>
        <p:spPr>
          <a:xfrm>
            <a:off x="7344641" y="3106808"/>
            <a:ext cx="72008" cy="733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5400000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5400000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5400000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75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27177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Draaisymmetrie</a:t>
            </a: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1763688" y="1556792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2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67" y="835605"/>
            <a:ext cx="2355099" cy="1657292"/>
          </a:xfrm>
          <a:prstGeom prst="rect">
            <a:avLst/>
          </a:prstGeom>
        </p:spPr>
      </p:pic>
      <p:sp>
        <p:nvSpPr>
          <p:cNvPr id="12" name="Tekstvak 11"/>
          <p:cNvSpPr txBox="1"/>
          <p:nvPr/>
        </p:nvSpPr>
        <p:spPr>
          <a:xfrm>
            <a:off x="2804566" y="813009"/>
            <a:ext cx="6497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Wat is de kleinste draaihoek van de figuur hiernaast?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10" y="2616550"/>
            <a:ext cx="1741012" cy="1749167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717" y="4553796"/>
            <a:ext cx="1895942" cy="1952343"/>
          </a:xfrm>
          <a:prstGeom prst="rect">
            <a:avLst/>
          </a:prstGeom>
        </p:spPr>
      </p:pic>
      <p:grpSp>
        <p:nvGrpSpPr>
          <p:cNvPr id="15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16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ekstvak 7"/>
          <p:cNvSpPr txBox="1"/>
          <p:nvPr/>
        </p:nvSpPr>
        <p:spPr>
          <a:xfrm>
            <a:off x="2804566" y="1514715"/>
            <a:ext cx="50118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3 stappen rond.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2804566" y="1912898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Kleinste draaihoek: 360 :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3121619" y="1530190"/>
            <a:ext cx="835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6246443" y="1912897"/>
            <a:ext cx="6913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6469754" y="1912898"/>
            <a:ext cx="936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120</a:t>
            </a:r>
            <a:r>
              <a:rPr lang="nl-NL" sz="2200" baseline="30000" dirty="0"/>
              <a:t>o</a:t>
            </a:r>
            <a:r>
              <a:rPr lang="nl-NL" sz="2200" dirty="0"/>
              <a:t>.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2804566" y="2601220"/>
            <a:ext cx="6497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Wat is de kleinste draaihoek van de figuur hiernaast?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1759681" y="3352925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200" dirty="0"/>
          </a:p>
        </p:txBody>
      </p:sp>
      <p:sp>
        <p:nvSpPr>
          <p:cNvPr id="30" name="Tekstvak 29"/>
          <p:cNvSpPr txBox="1"/>
          <p:nvPr/>
        </p:nvSpPr>
        <p:spPr>
          <a:xfrm>
            <a:off x="2800559" y="3310848"/>
            <a:ext cx="50118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2 stappen rond.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2800559" y="370903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Kleinste draaihoek: 360 :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3106118" y="3311669"/>
            <a:ext cx="835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6242436" y="3709030"/>
            <a:ext cx="6913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6465747" y="3709031"/>
            <a:ext cx="936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180</a:t>
            </a:r>
            <a:r>
              <a:rPr lang="nl-NL" sz="2200" baseline="30000" dirty="0"/>
              <a:t>o</a:t>
            </a:r>
            <a:r>
              <a:rPr lang="nl-NL" sz="2200" dirty="0"/>
              <a:t>.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2800559" y="4498645"/>
            <a:ext cx="6497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Wat is de kleinste draaihoek van de figuur hiernaast?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2804566" y="5257302"/>
            <a:ext cx="28803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1 stap rond.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4678452" y="5260305"/>
            <a:ext cx="39141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Niet </a:t>
            </a:r>
            <a:r>
              <a:rPr lang="nl-NL" sz="2200" dirty="0" err="1"/>
              <a:t>draaisymmetrisch</a:t>
            </a:r>
            <a:r>
              <a:rPr lang="nl-NL" sz="2200" dirty="0"/>
              <a:t>.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2804566" y="5691192"/>
            <a:ext cx="5328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Past alleen naar 360</a:t>
            </a:r>
            <a:r>
              <a:rPr lang="nl-NL" sz="2200" baseline="30000" dirty="0"/>
              <a:t>o</a:t>
            </a:r>
            <a:r>
              <a:rPr lang="nl-NL" sz="2200" dirty="0"/>
              <a:t> weer op zichzelf.</a:t>
            </a:r>
          </a:p>
        </p:txBody>
      </p:sp>
      <p:grpSp>
        <p:nvGrpSpPr>
          <p:cNvPr id="39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40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1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0.3099 0.05671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86" y="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30989 0.05671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86" y="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2" grpId="0"/>
      <p:bldP spid="8" grpId="0"/>
      <p:bldP spid="9" grpId="0"/>
      <p:bldP spid="10" grpId="0"/>
      <p:bldP spid="10" grpId="1"/>
      <p:bldP spid="11" grpId="0"/>
      <p:bldP spid="13" grpId="0"/>
      <p:bldP spid="25" grpId="0"/>
      <p:bldP spid="30" grpId="0"/>
      <p:bldP spid="31" grpId="0"/>
      <p:bldP spid="32" grpId="0"/>
      <p:bldP spid="32" grpId="1"/>
      <p:bldP spid="33" grpId="0"/>
      <p:bldP spid="34" grpId="0"/>
      <p:bldP spid="35" grpId="0"/>
      <p:bldP spid="28" grpId="0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64039" y="108012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Draaisymmetrie</a:t>
            </a: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478" y="692787"/>
            <a:ext cx="3507934" cy="3500611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464039" y="820185"/>
            <a:ext cx="5184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Sommige figuren zijn </a:t>
            </a:r>
            <a:r>
              <a:rPr lang="nl-NL" sz="2200" dirty="0" err="1"/>
              <a:t>draaisymmetrisch</a:t>
            </a:r>
            <a:r>
              <a:rPr lang="nl-NL" sz="2200" dirty="0"/>
              <a:t> en </a:t>
            </a:r>
            <a:r>
              <a:rPr lang="nl-NL" sz="2200" dirty="0" err="1"/>
              <a:t>lijnsymmetrisch</a:t>
            </a:r>
            <a:r>
              <a:rPr lang="nl-NL" sz="2200" dirty="0"/>
              <a:t>.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464039" y="2081732"/>
            <a:ext cx="38668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Het bord is </a:t>
            </a:r>
            <a:r>
              <a:rPr lang="nl-NL" sz="2200" dirty="0" err="1"/>
              <a:t>lijnsymmetrisch</a:t>
            </a:r>
            <a:r>
              <a:rPr lang="nl-NL" sz="2200" dirty="0"/>
              <a:t>. 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449467" y="2496894"/>
            <a:ext cx="3786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Er zijn acht symmetrieassen.</a:t>
            </a:r>
          </a:p>
          <a:p>
            <a:endParaRPr lang="nl-NL" sz="2200" dirty="0"/>
          </a:p>
        </p:txBody>
      </p:sp>
      <p:cxnSp>
        <p:nvCxnSpPr>
          <p:cNvPr id="9" name="Rechte verbindingslijn 8"/>
          <p:cNvCxnSpPr>
            <a:stCxn id="4" idx="1"/>
            <a:endCxn id="4" idx="3"/>
          </p:cNvCxnSpPr>
          <p:nvPr/>
        </p:nvCxnSpPr>
        <p:spPr>
          <a:xfrm>
            <a:off x="5373478" y="2443093"/>
            <a:ext cx="3507934" cy="0"/>
          </a:xfrm>
          <a:prstGeom prst="line">
            <a:avLst/>
          </a:prstGeom>
          <a:ln w="25400">
            <a:solidFill>
              <a:srgbClr val="00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>
            <a:off x="7092280" y="692787"/>
            <a:ext cx="0" cy="3500611"/>
          </a:xfrm>
          <a:prstGeom prst="line">
            <a:avLst/>
          </a:prstGeom>
          <a:ln w="25400">
            <a:solidFill>
              <a:srgbClr val="00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/>
          <p:nvPr/>
        </p:nvCxnSpPr>
        <p:spPr>
          <a:xfrm>
            <a:off x="5940152" y="1204905"/>
            <a:ext cx="2304256" cy="2440118"/>
          </a:xfrm>
          <a:prstGeom prst="line">
            <a:avLst/>
          </a:prstGeom>
          <a:ln w="25400">
            <a:solidFill>
              <a:srgbClr val="00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/>
          <p:cNvCxnSpPr/>
          <p:nvPr/>
        </p:nvCxnSpPr>
        <p:spPr>
          <a:xfrm flipV="1">
            <a:off x="5868144" y="1277563"/>
            <a:ext cx="2528664" cy="2295454"/>
          </a:xfrm>
          <a:prstGeom prst="line">
            <a:avLst/>
          </a:prstGeom>
          <a:ln w="25400">
            <a:solidFill>
              <a:srgbClr val="00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/>
          <p:cNvCxnSpPr/>
          <p:nvPr/>
        </p:nvCxnSpPr>
        <p:spPr>
          <a:xfrm>
            <a:off x="5539466" y="1772816"/>
            <a:ext cx="3076948" cy="1330032"/>
          </a:xfrm>
          <a:prstGeom prst="line">
            <a:avLst/>
          </a:prstGeom>
          <a:ln w="25400">
            <a:solidFill>
              <a:srgbClr val="00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>
            <a:off x="6444208" y="891796"/>
            <a:ext cx="1350039" cy="3193339"/>
          </a:xfrm>
          <a:prstGeom prst="line">
            <a:avLst/>
          </a:prstGeom>
          <a:ln w="25400">
            <a:solidFill>
              <a:srgbClr val="00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/>
          <p:nvPr/>
        </p:nvCxnSpPr>
        <p:spPr>
          <a:xfrm flipH="1">
            <a:off x="6455276" y="891796"/>
            <a:ext cx="1298325" cy="3113268"/>
          </a:xfrm>
          <a:prstGeom prst="line">
            <a:avLst/>
          </a:prstGeom>
          <a:ln w="25400">
            <a:solidFill>
              <a:srgbClr val="00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/>
          <p:nvPr/>
        </p:nvCxnSpPr>
        <p:spPr>
          <a:xfrm flipV="1">
            <a:off x="5539466" y="1788635"/>
            <a:ext cx="3076948" cy="1266443"/>
          </a:xfrm>
          <a:prstGeom prst="line">
            <a:avLst/>
          </a:prstGeom>
          <a:ln w="25400">
            <a:solidFill>
              <a:srgbClr val="00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vak 42"/>
          <p:cNvSpPr txBox="1"/>
          <p:nvPr/>
        </p:nvSpPr>
        <p:spPr>
          <a:xfrm>
            <a:off x="464039" y="3408711"/>
            <a:ext cx="4554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Het bord is ook </a:t>
            </a:r>
            <a:r>
              <a:rPr lang="nl-NL" sz="2200" dirty="0" err="1"/>
              <a:t>draaisymmetrisch</a:t>
            </a:r>
            <a:endParaRPr lang="nl-NL" sz="2200" dirty="0"/>
          </a:p>
        </p:txBody>
      </p:sp>
      <p:sp>
        <p:nvSpPr>
          <p:cNvPr id="46" name="Tekstvak 45"/>
          <p:cNvSpPr txBox="1"/>
          <p:nvPr/>
        </p:nvSpPr>
        <p:spPr>
          <a:xfrm>
            <a:off x="449467" y="4227602"/>
            <a:ext cx="65258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kleinste draaihoek is 360° : 8 = 45°.</a:t>
            </a:r>
          </a:p>
        </p:txBody>
      </p:sp>
      <p:sp>
        <p:nvSpPr>
          <p:cNvPr id="47" name="Tekstvak 46"/>
          <p:cNvSpPr txBox="1"/>
          <p:nvPr/>
        </p:nvSpPr>
        <p:spPr>
          <a:xfrm>
            <a:off x="464039" y="3812360"/>
            <a:ext cx="46899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8 stappen rond.</a:t>
            </a:r>
          </a:p>
        </p:txBody>
      </p:sp>
      <p:grpSp>
        <p:nvGrpSpPr>
          <p:cNvPr id="48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49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3" name="Einde presentatie icoon"/>
          <p:cNvSpPr/>
          <p:nvPr/>
        </p:nvSpPr>
        <p:spPr>
          <a:xfrm>
            <a:off x="8575532" y="6393910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75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2700000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2700000">
                                      <p:cBhvr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2700000">
                                      <p:cBhvr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750"/>
                            </p:stCondLst>
                            <p:childTnLst>
                              <p:par>
                                <p:cTn id="89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2700000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2700000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250"/>
                            </p:stCondLst>
                            <p:childTnLst>
                              <p:par>
                                <p:cTn id="95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2700000">
                                      <p:cBhvr>
                                        <p:cTn id="9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500"/>
                            </p:stCondLst>
                            <p:childTnLst>
                              <p:par>
                                <p:cTn id="98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2700000">
                                      <p:cBhvr>
                                        <p:cTn id="9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75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5" grpId="0"/>
      <p:bldP spid="6" grpId="0"/>
      <p:bldP spid="7" grpId="0"/>
      <p:bldP spid="43" grpId="0"/>
      <p:bldP spid="46" grpId="0"/>
      <p:bldP spid="47" grpId="0"/>
      <p:bldP spid="53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2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150</TotalTime>
  <Words>216</Words>
  <Application>Microsoft Office PowerPoint</Application>
  <PresentationFormat>Diavoorstelling (4:3)</PresentationFormat>
  <Paragraphs>47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14</cp:revision>
  <dcterms:created xsi:type="dcterms:W3CDTF">2015-01-18T17:49:43Z</dcterms:created>
  <dcterms:modified xsi:type="dcterms:W3CDTF">2018-09-18T10:27:05Z</dcterms:modified>
</cp:coreProperties>
</file>