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CC"/>
    <a:srgbClr val="0099FF"/>
    <a:srgbClr val="FFFF00"/>
    <a:srgbClr val="66CCFF"/>
    <a:srgbClr val="D60093"/>
    <a:srgbClr val="00FFFF"/>
    <a:srgbClr val="008000"/>
    <a:srgbClr val="CC99FF"/>
    <a:srgbClr val="DE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CEAAC-0B43-49DF-963F-DA4C79AE2648}" v="23" dt="2018-09-18T10:26:58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133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323CEAAC-0B43-49DF-963F-DA4C79AE2648}"/>
    <pc:docChg chg="modSld">
      <pc:chgData name="Luuk Mennen" userId="e8da6a4e-8fc9-4e27-9348-3a94ae635dab" providerId="ADAL" clId="{323CEAAC-0B43-49DF-963F-DA4C79AE2648}" dt="2018-09-18T10:26:58.633" v="22" actId="20577"/>
      <pc:docMkLst>
        <pc:docMk/>
      </pc:docMkLst>
      <pc:sldChg chg="modSp">
        <pc:chgData name="Luuk Mennen" userId="e8da6a4e-8fc9-4e27-9348-3a94ae635dab" providerId="ADAL" clId="{323CEAAC-0B43-49DF-963F-DA4C79AE2648}" dt="2018-09-18T10:26:58.633" v="22" actId="20577"/>
        <pc:sldMkLst>
          <pc:docMk/>
          <pc:sldMk cId="0" sldId="322"/>
        </pc:sldMkLst>
        <pc:spChg chg="mod">
          <ac:chgData name="Luuk Mennen" userId="e8da6a4e-8fc9-4e27-9348-3a94ae635dab" providerId="ADAL" clId="{323CEAAC-0B43-49DF-963F-DA4C79AE2648}" dt="2018-09-18T10:26:58.633" v="22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139952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Draaisymmetrie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Draaisymmetrie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Draaisymmetrie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4899" y="1680710"/>
            <a:ext cx="2880629" cy="292001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78768" y="1124744"/>
            <a:ext cx="6497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Is de figuur hiernaast </a:t>
            </a:r>
            <a:r>
              <a:rPr lang="nl-NL" sz="2200" b="1" dirty="0" err="1">
                <a:solidFill>
                  <a:srgbClr val="0099FF"/>
                </a:solidFill>
              </a:rPr>
              <a:t>lijnsymmetrisch</a:t>
            </a:r>
            <a:r>
              <a:rPr lang="nl-NL" sz="2200" b="1" dirty="0">
                <a:solidFill>
                  <a:srgbClr val="0099FF"/>
                </a:solidFill>
              </a:rPr>
              <a:t>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78768" y="1567080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Nee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8" y="1555631"/>
            <a:ext cx="5201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 , </a:t>
            </a:r>
            <a:r>
              <a:rPr lang="nl-NL" sz="2400" dirty="0"/>
              <a:t>je kunt hem niet dubbelvouwen zodat de twee helften op elkaar passen.</a:t>
            </a:r>
            <a:endParaRPr lang="nl-NL" sz="2200" dirty="0"/>
          </a:p>
        </p:txBody>
      </p:sp>
      <p:sp>
        <p:nvSpPr>
          <p:cNvPr id="9" name="Tekstvak 8"/>
          <p:cNvSpPr txBox="1"/>
          <p:nvPr/>
        </p:nvSpPr>
        <p:spPr>
          <a:xfrm>
            <a:off x="354316" y="2995833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Je kunt de figuur wel draaien om het middelpunt.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78768" y="3765274"/>
            <a:ext cx="56333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mozaïekfiguur is </a:t>
            </a:r>
            <a:r>
              <a:rPr lang="nl-NL" sz="2200" b="1" dirty="0" err="1"/>
              <a:t>draaisymmetrisch</a:t>
            </a:r>
            <a:r>
              <a:rPr lang="nl-NL" sz="2200" b="1" dirty="0"/>
              <a:t>.</a:t>
            </a:r>
            <a:endParaRPr lang="nl-NL" sz="2200" dirty="0"/>
          </a:p>
        </p:txBody>
      </p:sp>
      <p:sp>
        <p:nvSpPr>
          <p:cNvPr id="11" name="Tekstvak 10"/>
          <p:cNvSpPr txBox="1"/>
          <p:nvPr/>
        </p:nvSpPr>
        <p:spPr>
          <a:xfrm>
            <a:off x="378768" y="5417738"/>
            <a:ext cx="6017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We zeggen: </a:t>
            </a:r>
            <a:r>
              <a:rPr lang="nl-NL" sz="2200" b="1" dirty="0"/>
              <a:t>de kleinste draaihoek </a:t>
            </a:r>
            <a:r>
              <a:rPr lang="nl-NL" sz="2200" dirty="0"/>
              <a:t>is 90°.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54316" y="4196161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Helemaal rond is 360°.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54316" y="4600723"/>
            <a:ext cx="4968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vier stappen ben je helemaal rond.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78768" y="5013176"/>
            <a:ext cx="4231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Eén stap is dan 360 : 4 = 90°.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78767" y="5848625"/>
            <a:ext cx="815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een figuur met draaisymmetrie heet het midden het </a:t>
            </a:r>
            <a:r>
              <a:rPr lang="nl-NL" sz="2200" b="1" dirty="0"/>
              <a:t>draaipunt</a:t>
            </a:r>
            <a:r>
              <a:rPr lang="nl-NL" sz="2200" dirty="0"/>
              <a:t>.</a:t>
            </a:r>
          </a:p>
        </p:txBody>
      </p:sp>
      <p:sp>
        <p:nvSpPr>
          <p:cNvPr id="16" name="Ovaal 15"/>
          <p:cNvSpPr/>
          <p:nvPr/>
        </p:nvSpPr>
        <p:spPr>
          <a:xfrm>
            <a:off x="7344641" y="3106808"/>
            <a:ext cx="72008" cy="733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5400000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5400000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5400000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75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Draaisymmetrie</a:t>
            </a: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763688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67" y="835605"/>
            <a:ext cx="2355099" cy="1657292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2804566" y="813009"/>
            <a:ext cx="6497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de kleinste draaihoek van de figuur hiernaast?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510" y="2616550"/>
            <a:ext cx="1741012" cy="1749167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717" y="4553796"/>
            <a:ext cx="1895942" cy="1952343"/>
          </a:xfrm>
          <a:prstGeom prst="rect">
            <a:avLst/>
          </a:prstGeom>
        </p:spPr>
      </p:pic>
      <p:grpSp>
        <p:nvGrpSpPr>
          <p:cNvPr id="15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16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ekstvak 7"/>
          <p:cNvSpPr txBox="1"/>
          <p:nvPr/>
        </p:nvSpPr>
        <p:spPr>
          <a:xfrm>
            <a:off x="2804566" y="1514715"/>
            <a:ext cx="50118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3 stappen rond.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804566" y="1912898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Kleinste draaihoek: 360 :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121619" y="1530190"/>
            <a:ext cx="835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246443" y="1912897"/>
            <a:ext cx="691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469754" y="1912898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120</a:t>
            </a:r>
            <a:r>
              <a:rPr lang="nl-NL" sz="2200" baseline="30000" dirty="0"/>
              <a:t>o</a:t>
            </a:r>
            <a:r>
              <a:rPr lang="nl-NL" sz="2200" dirty="0"/>
              <a:t>.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804566" y="2601220"/>
            <a:ext cx="6497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de kleinste draaihoek van de figuur hiernaast?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759681" y="3352925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sp>
        <p:nvSpPr>
          <p:cNvPr id="30" name="Tekstvak 29"/>
          <p:cNvSpPr txBox="1"/>
          <p:nvPr/>
        </p:nvSpPr>
        <p:spPr>
          <a:xfrm>
            <a:off x="2800559" y="3310848"/>
            <a:ext cx="50118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2 stappen rond.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800559" y="370903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Kleinste draaihoek: 360 :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3106118" y="3311669"/>
            <a:ext cx="835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242436" y="3709030"/>
            <a:ext cx="691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465747" y="3709031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180</a:t>
            </a:r>
            <a:r>
              <a:rPr lang="nl-NL" sz="2200" baseline="30000" dirty="0"/>
              <a:t>o</a:t>
            </a:r>
            <a:r>
              <a:rPr lang="nl-NL" sz="2200" dirty="0"/>
              <a:t>.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2800559" y="4498645"/>
            <a:ext cx="6497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de kleinste draaihoek van de figuur hiernaast?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2804566" y="5257302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1 stap rond.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678452" y="5260305"/>
            <a:ext cx="3914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Niet </a:t>
            </a:r>
            <a:r>
              <a:rPr lang="nl-NL" sz="2200" dirty="0" err="1"/>
              <a:t>draaisymmetrisch</a:t>
            </a:r>
            <a:r>
              <a:rPr lang="nl-NL" sz="2200" dirty="0"/>
              <a:t>.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2804566" y="5691192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Past alleen naar 360</a:t>
            </a:r>
            <a:r>
              <a:rPr lang="nl-NL" sz="2200" baseline="30000" dirty="0"/>
              <a:t>o</a:t>
            </a:r>
            <a:r>
              <a:rPr lang="nl-NL" sz="2200" dirty="0"/>
              <a:t> weer op zichzelf.</a:t>
            </a:r>
          </a:p>
        </p:txBody>
      </p:sp>
      <p:grpSp>
        <p:nvGrpSpPr>
          <p:cNvPr id="39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40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1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3099 0.05671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6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30989 0.05671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86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8" grpId="0"/>
      <p:bldP spid="9" grpId="0"/>
      <p:bldP spid="10" grpId="0"/>
      <p:bldP spid="10" grpId="1"/>
      <p:bldP spid="11" grpId="0"/>
      <p:bldP spid="13" grpId="0"/>
      <p:bldP spid="25" grpId="0"/>
      <p:bldP spid="30" grpId="0"/>
      <p:bldP spid="31" grpId="0"/>
      <p:bldP spid="32" grpId="0"/>
      <p:bldP spid="32" grpId="1"/>
      <p:bldP spid="33" grpId="0"/>
      <p:bldP spid="34" grpId="0"/>
      <p:bldP spid="35" grpId="0"/>
      <p:bldP spid="28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64039" y="108012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Draaisymmetrie</a:t>
            </a: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478" y="692787"/>
            <a:ext cx="3507934" cy="350061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64039" y="820185"/>
            <a:ext cx="5184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Sommige figuren zijn </a:t>
            </a:r>
            <a:r>
              <a:rPr lang="nl-NL" sz="2200" dirty="0" err="1"/>
              <a:t>draaisymmetrisch</a:t>
            </a:r>
            <a:r>
              <a:rPr lang="nl-NL" sz="2200" dirty="0"/>
              <a:t> en </a:t>
            </a:r>
            <a:r>
              <a:rPr lang="nl-NL" sz="2200" dirty="0" err="1"/>
              <a:t>lijnsymmetrisch</a:t>
            </a:r>
            <a:r>
              <a:rPr lang="nl-NL" sz="2200" dirty="0"/>
              <a:t>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64039" y="2081732"/>
            <a:ext cx="3866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bord is </a:t>
            </a:r>
            <a:r>
              <a:rPr lang="nl-NL" sz="2200" dirty="0" err="1"/>
              <a:t>lijnsymmetrisch</a:t>
            </a:r>
            <a:r>
              <a:rPr lang="nl-NL" sz="2200" dirty="0"/>
              <a:t>.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49467" y="2496894"/>
            <a:ext cx="3786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Er zijn acht symmetrieassen.</a:t>
            </a:r>
          </a:p>
          <a:p>
            <a:endParaRPr lang="nl-NL" sz="2200" dirty="0"/>
          </a:p>
        </p:txBody>
      </p:sp>
      <p:cxnSp>
        <p:nvCxnSpPr>
          <p:cNvPr id="9" name="Rechte verbindingslijn 8"/>
          <p:cNvCxnSpPr>
            <a:stCxn id="4" idx="1"/>
            <a:endCxn id="4" idx="3"/>
          </p:cNvCxnSpPr>
          <p:nvPr/>
        </p:nvCxnSpPr>
        <p:spPr>
          <a:xfrm>
            <a:off x="5373478" y="2443093"/>
            <a:ext cx="3507934" cy="0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092280" y="692787"/>
            <a:ext cx="0" cy="3500611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940152" y="1204905"/>
            <a:ext cx="2304256" cy="2440118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V="1">
            <a:off x="5868144" y="1277563"/>
            <a:ext cx="2528664" cy="2295454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539466" y="1772816"/>
            <a:ext cx="3076948" cy="1330032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6444208" y="891796"/>
            <a:ext cx="1350039" cy="3193339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6455276" y="891796"/>
            <a:ext cx="1298325" cy="3113268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V="1">
            <a:off x="5539466" y="1788635"/>
            <a:ext cx="3076948" cy="1266443"/>
          </a:xfrm>
          <a:prstGeom prst="line">
            <a:avLst/>
          </a:prstGeom>
          <a:ln w="25400">
            <a:solidFill>
              <a:srgbClr val="00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464039" y="3408711"/>
            <a:ext cx="4554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Het bord is ook </a:t>
            </a:r>
            <a:r>
              <a:rPr lang="nl-NL" sz="2200" dirty="0" err="1"/>
              <a:t>draaisymmetrisch</a:t>
            </a:r>
            <a:endParaRPr lang="nl-NL" sz="2200" dirty="0"/>
          </a:p>
        </p:txBody>
      </p:sp>
      <p:sp>
        <p:nvSpPr>
          <p:cNvPr id="46" name="Tekstvak 45"/>
          <p:cNvSpPr txBox="1"/>
          <p:nvPr/>
        </p:nvSpPr>
        <p:spPr>
          <a:xfrm>
            <a:off x="449467" y="4227602"/>
            <a:ext cx="6525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kleinste draaihoek is 360° : 8 = 45°.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464039" y="3812360"/>
            <a:ext cx="4689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8 stappen rond.</a:t>
            </a:r>
          </a:p>
        </p:txBody>
      </p:sp>
      <p:grpSp>
        <p:nvGrpSpPr>
          <p:cNvPr id="4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4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3" name="Einde presentatie icoon"/>
          <p:cNvSpPr/>
          <p:nvPr/>
        </p:nvSpPr>
        <p:spPr>
          <a:xfrm>
            <a:off x="8575532" y="6393910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5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75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25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2700000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75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  <p:bldP spid="7" grpId="0"/>
      <p:bldP spid="43" grpId="0"/>
      <p:bldP spid="46" grpId="0"/>
      <p:bldP spid="47" grpId="0"/>
      <p:bldP spid="53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150</TotalTime>
  <Words>216</Words>
  <Application>Microsoft Office PowerPoint</Application>
  <PresentationFormat>Diavoorstelling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14</cp:revision>
  <dcterms:created xsi:type="dcterms:W3CDTF">2015-01-18T17:49:43Z</dcterms:created>
  <dcterms:modified xsi:type="dcterms:W3CDTF">2018-09-18T10:27:05Z</dcterms:modified>
</cp:coreProperties>
</file>