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31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9999"/>
    <a:srgbClr val="FFDDDD"/>
    <a:srgbClr val="FFCCCC"/>
    <a:srgbClr val="FDC3BF"/>
    <a:srgbClr val="FFF8E1"/>
    <a:srgbClr val="FA837A"/>
    <a:srgbClr val="FCA8A2"/>
    <a:srgbClr val="FDBEB9"/>
    <a:srgbClr val="FCB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5712D-46D8-481A-8B8D-D1C3CB6931C5}" v="22" dt="2018-09-18T09:35:22.4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7692" autoAdjust="0"/>
  </p:normalViewPr>
  <p:slideViewPr>
    <p:cSldViewPr snapToObjects="1">
      <p:cViewPr varScale="1">
        <p:scale>
          <a:sx n="63" d="100"/>
          <a:sy n="63" d="100"/>
        </p:scale>
        <p:origin x="1572" y="78"/>
      </p:cViewPr>
      <p:guideLst>
        <p:guide orient="horz" pos="170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635712D-46D8-481A-8B8D-D1C3CB6931C5}"/>
    <pc:docChg chg="modSld">
      <pc:chgData name="Luuk Mennen" userId="e8da6a4e-8fc9-4e27-9348-3a94ae635dab" providerId="ADAL" clId="{1635712D-46D8-481A-8B8D-D1C3CB6931C5}" dt="2018-09-18T09:35:22.407" v="21" actId="20577"/>
      <pc:docMkLst>
        <pc:docMk/>
      </pc:docMkLst>
      <pc:sldChg chg="modSp">
        <pc:chgData name="Luuk Mennen" userId="e8da6a4e-8fc9-4e27-9348-3a94ae635dab" providerId="ADAL" clId="{1635712D-46D8-481A-8B8D-D1C3CB6931C5}" dt="2018-09-18T09:35:22.407" v="21" actId="20577"/>
        <pc:sldMkLst>
          <pc:docMk/>
          <pc:sldMk cId="0" sldId="322"/>
        </pc:sldMkLst>
        <pc:spChg chg="mod">
          <ac:chgData name="Luuk Mennen" userId="e8da6a4e-8fc9-4e27-9348-3a94ae635dab" providerId="ADAL" clId="{1635712D-46D8-481A-8B8D-D1C3CB6931C5}" dt="2018-09-18T09:35:22.40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491880" y="3959207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Breuken en procenten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Wat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is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procent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?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Wat is procent?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8" name="Einde presentatie icoon"/>
          <p:cNvSpPr/>
          <p:nvPr/>
        </p:nvSpPr>
        <p:spPr>
          <a:xfrm>
            <a:off x="8601189" y="635196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xtBox 7"/>
          <p:cNvSpPr txBox="1"/>
          <p:nvPr/>
        </p:nvSpPr>
        <p:spPr>
          <a:xfrm>
            <a:off x="395536" y="764704"/>
            <a:ext cx="25202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procent</a:t>
            </a:r>
            <a:endParaRPr lang="en-US" sz="2200" b="1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1196433" y="864876"/>
            <a:ext cx="117742" cy="605247"/>
          </a:xfrm>
          <a:prstGeom prst="rightBrace">
            <a:avLst>
              <a:gd name="adj1" fmla="val 31261"/>
              <a:gd name="adj2" fmla="val 5000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Animatie icoon"/>
          <p:cNvGrpSpPr>
            <a:grpSpLocks noChangeAspect="1"/>
          </p:cNvGrpSpPr>
          <p:nvPr/>
        </p:nvGrpSpPr>
        <p:grpSpPr>
          <a:xfrm>
            <a:off x="8572599" y="6332227"/>
            <a:ext cx="440378" cy="360000"/>
            <a:chOff x="5076056" y="174576"/>
            <a:chExt cx="3276364" cy="2678360"/>
          </a:xfrm>
        </p:grpSpPr>
        <p:sp>
          <p:nvSpPr>
            <p:cNvPr id="76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19118" y="1226369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7928" y="768920"/>
            <a:ext cx="2736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= ‘van de 100’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18" y="1844824"/>
            <a:ext cx="7299033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419872" y="1751775"/>
            <a:ext cx="4896544" cy="27798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66306" y="4552776"/>
            <a:ext cx="361931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28% van de </a:t>
            </a:r>
            <a:br>
              <a:rPr lang="nl-NL" sz="2200" dirty="0"/>
            </a:br>
            <a:r>
              <a:rPr lang="nl-NL" sz="2200" dirty="0"/>
              <a:t>vierkantjes is rood.</a:t>
            </a:r>
            <a:endParaRPr lang="en-US" sz="2200" dirty="0"/>
          </a:p>
        </p:txBody>
      </p:sp>
      <p:sp>
        <p:nvSpPr>
          <p:cNvPr id="80" name="Rectangle 79"/>
          <p:cNvSpPr/>
          <p:nvPr/>
        </p:nvSpPr>
        <p:spPr>
          <a:xfrm>
            <a:off x="852985" y="4553252"/>
            <a:ext cx="361931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In de figuur zijn 28 </a:t>
            </a:r>
            <a:br>
              <a:rPr lang="nl-NL" sz="2200" dirty="0"/>
            </a:br>
            <a:r>
              <a:rPr lang="nl-NL" sz="2200" dirty="0"/>
              <a:t>van de 100 vierkantjes</a:t>
            </a:r>
          </a:p>
          <a:p>
            <a:r>
              <a:rPr lang="en-US" sz="2200" dirty="0"/>
              <a:t>rood </a:t>
            </a:r>
            <a:r>
              <a:rPr lang="en-US" sz="2200" dirty="0" err="1"/>
              <a:t>gekleurd</a:t>
            </a:r>
            <a:r>
              <a:rPr lang="en-US" sz="2200" dirty="0"/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74066" y="4560226"/>
            <a:ext cx="392632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In de tweede figuur zijn 28 van de 200 vierkantjes</a:t>
            </a:r>
            <a:br>
              <a:rPr lang="nl-NL" sz="2200" dirty="0"/>
            </a:br>
            <a:r>
              <a:rPr lang="nl-NL" sz="2200" dirty="0"/>
              <a:t>blauw </a:t>
            </a:r>
            <a:r>
              <a:rPr lang="en-US" sz="2200" dirty="0" err="1"/>
              <a:t>gekleurd</a:t>
            </a:r>
            <a:r>
              <a:rPr lang="en-US" sz="2200" dirty="0"/>
              <a:t>.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139952" y="4559922"/>
            <a:ext cx="43924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14% van de </a:t>
            </a:r>
            <a:r>
              <a:rPr lang="en-US" sz="2200" dirty="0" err="1"/>
              <a:t>vierkantjes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is </a:t>
            </a:r>
            <a:r>
              <a:rPr lang="en-US" sz="2200" dirty="0" err="1"/>
              <a:t>blauw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68" grpId="0" animBg="1"/>
      <p:bldP spid="8" grpId="0"/>
      <p:bldP spid="8" grpId="1"/>
      <p:bldP spid="9" grpId="0" animBg="1"/>
      <p:bldP spid="9" grpId="1" animBg="1"/>
      <p:bldP spid="10" grpId="0"/>
      <p:bldP spid="10" grpId="1"/>
      <p:bldP spid="11" grpId="0"/>
      <p:bldP spid="11" grpId="1"/>
      <p:bldP spid="12" grpId="0" animBg="1"/>
      <p:bldP spid="12" grpId="1" animBg="1"/>
      <p:bldP spid="13" grpId="0"/>
      <p:bldP spid="80" grpId="0"/>
      <p:bldP spid="80" grpId="1"/>
      <p:bldP spid="14" grpId="0"/>
      <p:bldP spid="14" grpId="1"/>
      <p:bldP spid="81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52</Words>
  <Application>Microsoft Office PowerPoint</Application>
  <PresentationFormat>Diavoorstelling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203</cp:revision>
  <dcterms:created xsi:type="dcterms:W3CDTF">2014-05-01T11:44:04Z</dcterms:created>
  <dcterms:modified xsi:type="dcterms:W3CDTF">2018-09-18T09:35:30Z</dcterms:modified>
</cp:coreProperties>
</file>