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31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BDFF"/>
    <a:srgbClr val="DFDBF0"/>
    <a:srgbClr val="D60093"/>
    <a:srgbClr val="0099FF"/>
    <a:srgbClr val="00FF00"/>
    <a:srgbClr val="00FFFF"/>
    <a:srgbClr val="008000"/>
    <a:srgbClr val="CC99FF"/>
    <a:srgbClr val="9966FF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1A1C0D-BF4E-481C-B771-A589310ECE41}" v="22" dt="2018-09-18T06:09:18.6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8686" autoAdjust="0"/>
  </p:normalViewPr>
  <p:slideViewPr>
    <p:cSldViewPr snapToObjects="1">
      <p:cViewPr varScale="1">
        <p:scale>
          <a:sx n="64" d="100"/>
          <a:sy n="64" d="100"/>
        </p:scale>
        <p:origin x="154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D91A1C0D-BF4E-481C-B771-A589310ECE41}"/>
    <pc:docChg chg="modSld">
      <pc:chgData name="Luuk Mennen" userId="e8da6a4e-8fc9-4e27-9348-3a94ae635dab" providerId="ADAL" clId="{D91A1C0D-BF4E-481C-B771-A589310ECE41}" dt="2018-09-18T06:09:18.633" v="21" actId="20577"/>
      <pc:docMkLst>
        <pc:docMk/>
      </pc:docMkLst>
      <pc:sldChg chg="modSp">
        <pc:chgData name="Luuk Mennen" userId="e8da6a4e-8fc9-4e27-9348-3a94ae635dab" providerId="ADAL" clId="{D91A1C0D-BF4E-481C-B771-A589310ECE41}" dt="2018-09-18T06:09:18.633" v="21" actId="20577"/>
        <pc:sldMkLst>
          <pc:docMk/>
          <pc:sldMk cId="0" sldId="322"/>
        </pc:sldMkLst>
        <pc:spChg chg="mod">
          <ac:chgData name="Luuk Mennen" userId="e8da6a4e-8fc9-4e27-9348-3a94ae635dab" providerId="ADAL" clId="{D91A1C0D-BF4E-481C-B771-A589310ECE41}" dt="2018-09-18T06:09:18.633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843808" y="3956041"/>
            <a:ext cx="4680520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>
                <a:latin typeface="+mn-lt"/>
              </a:rPr>
              <a:t>Wiskundige </a:t>
            </a:r>
            <a:r>
              <a:rPr lang="nl-NL" sz="2400" dirty="0">
                <a:latin typeface="+mn-lt"/>
              </a:rPr>
              <a:t>ruimtefiguren</a:t>
            </a:r>
            <a:br>
              <a:rPr lang="nl-NL" sz="2400" dirty="0">
                <a:latin typeface="+mn-lt"/>
              </a:rPr>
            </a:b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Namen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van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ruimtefiguren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Namen </a:t>
            </a:r>
            <a:r>
              <a:rPr lang="nl-NL" sz="3200" b="1">
                <a:latin typeface="Eurostile"/>
              </a:rPr>
              <a:t>van ruimtefiguren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1" name="TextBox 12"/>
          <p:cNvSpPr txBox="1"/>
          <p:nvPr/>
        </p:nvSpPr>
        <p:spPr>
          <a:xfrm>
            <a:off x="378768" y="764704"/>
            <a:ext cx="331449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Wat zijn ruimtefiguren?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145" y="1239391"/>
            <a:ext cx="2771775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2360" y="1143347"/>
            <a:ext cx="2209800" cy="2429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421" y="1124743"/>
            <a:ext cx="2346995" cy="2453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501008"/>
            <a:ext cx="1866900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533353"/>
            <a:ext cx="1752600" cy="28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9007" y="3501008"/>
            <a:ext cx="218122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2177" y="3501008"/>
            <a:ext cx="1972271" cy="2845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2" name="Rechthoek 31"/>
          <p:cNvSpPr/>
          <p:nvPr/>
        </p:nvSpPr>
        <p:spPr>
          <a:xfrm>
            <a:off x="4860033" y="3231313"/>
            <a:ext cx="1030088" cy="269695"/>
          </a:xfrm>
          <a:prstGeom prst="rect">
            <a:avLst/>
          </a:prstGeom>
          <a:solidFill>
            <a:srgbClr val="DFDB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3" name="Rechthoek 32"/>
          <p:cNvSpPr/>
          <p:nvPr/>
        </p:nvSpPr>
        <p:spPr>
          <a:xfrm>
            <a:off x="6560554" y="3189709"/>
            <a:ext cx="1224136" cy="347036"/>
          </a:xfrm>
          <a:prstGeom prst="rect">
            <a:avLst/>
          </a:prstGeom>
          <a:solidFill>
            <a:srgbClr val="DFDB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2303591" y="3145460"/>
            <a:ext cx="1292596" cy="355548"/>
          </a:xfrm>
          <a:prstGeom prst="rect">
            <a:avLst/>
          </a:prstGeom>
          <a:solidFill>
            <a:srgbClr val="DFDB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kstvak 7"/>
          <p:cNvSpPr txBox="1"/>
          <p:nvPr/>
        </p:nvSpPr>
        <p:spPr>
          <a:xfrm>
            <a:off x="2303590" y="3231313"/>
            <a:ext cx="1498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/>
              <a:t>kubussen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4788024" y="3231313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/>
              <a:t>balken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6632177" y="3231313"/>
            <a:ext cx="1252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/>
              <a:t>bollen</a:t>
            </a:r>
          </a:p>
        </p:txBody>
      </p:sp>
      <p:sp>
        <p:nvSpPr>
          <p:cNvPr id="11" name="Rechthoek 10"/>
          <p:cNvSpPr/>
          <p:nvPr/>
        </p:nvSpPr>
        <p:spPr>
          <a:xfrm>
            <a:off x="1331640" y="6021288"/>
            <a:ext cx="1134392" cy="36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8" name="Rechthoek 37"/>
          <p:cNvSpPr/>
          <p:nvPr/>
        </p:nvSpPr>
        <p:spPr>
          <a:xfrm>
            <a:off x="3080904" y="6051899"/>
            <a:ext cx="1134392" cy="36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9" name="Rechthoek 38"/>
          <p:cNvSpPr/>
          <p:nvPr/>
        </p:nvSpPr>
        <p:spPr>
          <a:xfrm>
            <a:off x="5148064" y="6093256"/>
            <a:ext cx="1206400" cy="36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0" name="Rechthoek 39"/>
          <p:cNvSpPr/>
          <p:nvPr/>
        </p:nvSpPr>
        <p:spPr>
          <a:xfrm>
            <a:off x="7172622" y="6030391"/>
            <a:ext cx="1218583" cy="36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Tekstvak 12"/>
          <p:cNvSpPr txBox="1"/>
          <p:nvPr/>
        </p:nvSpPr>
        <p:spPr>
          <a:xfrm>
            <a:off x="1403648" y="6093256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/>
              <a:t>cilinders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3203848" y="6093256"/>
            <a:ext cx="1011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/>
              <a:t>kegels</a:t>
            </a:r>
          </a:p>
        </p:txBody>
      </p:sp>
      <p:sp>
        <p:nvSpPr>
          <p:cNvPr id="15" name="Tekstvak 14"/>
          <p:cNvSpPr txBox="1"/>
          <p:nvPr/>
        </p:nvSpPr>
        <p:spPr>
          <a:xfrm>
            <a:off x="5148064" y="6093256"/>
            <a:ext cx="1484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/>
              <a:t>piramides</a:t>
            </a:r>
          </a:p>
        </p:txBody>
      </p:sp>
      <p:sp>
        <p:nvSpPr>
          <p:cNvPr id="16" name="Tekstvak 15"/>
          <p:cNvSpPr txBox="1"/>
          <p:nvPr/>
        </p:nvSpPr>
        <p:spPr>
          <a:xfrm>
            <a:off x="7258272" y="6093256"/>
            <a:ext cx="14386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/>
              <a:t>prisma’s</a:t>
            </a:r>
          </a:p>
        </p:txBody>
      </p:sp>
    </p:spTree>
    <p:extLst>
      <p:ext uri="{BB962C8B-B14F-4D97-AF65-F5344CB8AC3E}">
        <p14:creationId xmlns:p14="http://schemas.microsoft.com/office/powerpoint/2010/main" val="353356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34" grpId="0" animBg="1"/>
      <p:bldP spid="32" grpId="0" animBg="1"/>
      <p:bldP spid="33" grpId="0" animBg="1"/>
      <p:bldP spid="7" grpId="0" animBg="1"/>
      <p:bldP spid="8" grpId="0"/>
      <p:bldP spid="11" grpId="0" animBg="1"/>
      <p:bldP spid="38" grpId="0" animBg="1"/>
      <p:bldP spid="39" grpId="0" animBg="1"/>
      <p:bldP spid="40" grpId="0" animBg="1"/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</TotalTime>
  <Words>29</Words>
  <Application>Microsoft Office PowerPoint</Application>
  <PresentationFormat>Diavoorstelling (4:3)</PresentationFormat>
  <Paragraphs>17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50</cp:revision>
  <dcterms:created xsi:type="dcterms:W3CDTF">2014-05-01T11:44:04Z</dcterms:created>
  <dcterms:modified xsi:type="dcterms:W3CDTF">2018-09-18T06:09:21Z</dcterms:modified>
</cp:coreProperties>
</file>