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31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DFF"/>
    <a:srgbClr val="DFDBF0"/>
    <a:srgbClr val="D60093"/>
    <a:srgbClr val="0099FF"/>
    <a:srgbClr val="00FF00"/>
    <a:srgbClr val="00FFFF"/>
    <a:srgbClr val="008000"/>
    <a:srgbClr val="CC99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A1C0D-BF4E-481C-B771-A589310ECE41}" v="22" dt="2018-09-18T06:09:18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8686" autoAdjust="0"/>
  </p:normalViewPr>
  <p:slideViewPr>
    <p:cSldViewPr snapToObjects="1">
      <p:cViewPr varScale="1">
        <p:scale>
          <a:sx n="64" d="100"/>
          <a:sy n="64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D91A1C0D-BF4E-481C-B771-A589310ECE41}"/>
    <pc:docChg chg="modSld">
      <pc:chgData name="Luuk Mennen" userId="e8da6a4e-8fc9-4e27-9348-3a94ae635dab" providerId="ADAL" clId="{D91A1C0D-BF4E-481C-B771-A589310ECE41}" dt="2018-09-18T06:09:18.633" v="21" actId="20577"/>
      <pc:docMkLst>
        <pc:docMk/>
      </pc:docMkLst>
      <pc:sldChg chg="modSp">
        <pc:chgData name="Luuk Mennen" userId="e8da6a4e-8fc9-4e27-9348-3a94ae635dab" providerId="ADAL" clId="{D91A1C0D-BF4E-481C-B771-A589310ECE41}" dt="2018-09-18T06:09:18.633" v="21" actId="20577"/>
        <pc:sldMkLst>
          <pc:docMk/>
          <pc:sldMk cId="0" sldId="322"/>
        </pc:sldMkLst>
        <pc:spChg chg="mod">
          <ac:chgData name="Luuk Mennen" userId="e8da6a4e-8fc9-4e27-9348-3a94ae635dab" providerId="ADAL" clId="{D91A1C0D-BF4E-481C-B771-A589310ECE41}" dt="2018-09-18T06:09:18.633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843808" y="3956041"/>
            <a:ext cx="468052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Wiskundige </a:t>
            </a:r>
            <a:r>
              <a:rPr lang="nl-NL" sz="2400" dirty="0">
                <a:latin typeface="+mn-lt"/>
              </a:rPr>
              <a:t>ruimtefiguren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Namen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van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ruimtefiguren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Namen </a:t>
            </a:r>
            <a:r>
              <a:rPr lang="nl-NL" sz="3200" b="1">
                <a:latin typeface="Eurostile"/>
              </a:rPr>
              <a:t>van ruimtefiguren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378768" y="764704"/>
            <a:ext cx="33144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zijn ruimtefiguren?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45" y="1239391"/>
            <a:ext cx="27717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360" y="1143347"/>
            <a:ext cx="2209800" cy="242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421" y="1124743"/>
            <a:ext cx="2346995" cy="245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18669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33353"/>
            <a:ext cx="17526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007" y="3501008"/>
            <a:ext cx="21812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177" y="3501008"/>
            <a:ext cx="1972271" cy="284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4860033" y="3231313"/>
            <a:ext cx="1030088" cy="269695"/>
          </a:xfrm>
          <a:prstGeom prst="rect">
            <a:avLst/>
          </a:prstGeom>
          <a:solidFill>
            <a:srgbClr val="DFD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6560554" y="3189709"/>
            <a:ext cx="1224136" cy="347036"/>
          </a:xfrm>
          <a:prstGeom prst="rect">
            <a:avLst/>
          </a:prstGeom>
          <a:solidFill>
            <a:srgbClr val="DFD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303591" y="3145460"/>
            <a:ext cx="1292596" cy="355548"/>
          </a:xfrm>
          <a:prstGeom prst="rect">
            <a:avLst/>
          </a:prstGeom>
          <a:solidFill>
            <a:srgbClr val="DFD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303590" y="3231313"/>
            <a:ext cx="1498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kubussen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788024" y="3231313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balken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632177" y="3231313"/>
            <a:ext cx="1252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bollen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1403648" y="609325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cilinders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203848" y="6093256"/>
            <a:ext cx="1011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kegels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5148064" y="6093256"/>
            <a:ext cx="148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piramides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58272" y="6093256"/>
            <a:ext cx="1438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prisma’s</a:t>
            </a:r>
          </a:p>
        </p:txBody>
      </p: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4" grpId="0" animBg="1"/>
      <p:bldP spid="32" grpId="0" animBg="1"/>
      <p:bldP spid="33" grpId="0" animBg="1"/>
      <p:bldP spid="7" grpId="0" animBg="1"/>
      <p:bldP spid="8" grpId="0"/>
      <p:bldP spid="11" grpId="0" animBg="1"/>
      <p:bldP spid="38" grpId="0" animBg="1"/>
      <p:bldP spid="39" grpId="0" animBg="1"/>
      <p:bldP spid="40" grpId="0" animBg="1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</TotalTime>
  <Words>29</Words>
  <Application>Microsoft Office PowerPoint</Application>
  <PresentationFormat>Diavoorstelling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50</cp:revision>
  <dcterms:created xsi:type="dcterms:W3CDTF">2014-05-01T11:44:04Z</dcterms:created>
  <dcterms:modified xsi:type="dcterms:W3CDTF">2018-09-18T06:09:21Z</dcterms:modified>
</cp:coreProperties>
</file>