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322" r:id="rId2"/>
    <p:sldId id="331" r:id="rId3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" initials="T" lastIdx="1" clrIdx="0"/>
  <p:cmAuthor id="1" name="T.H. Nijbroek" initials="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BDFF"/>
    <a:srgbClr val="DFDBF0"/>
    <a:srgbClr val="D60093"/>
    <a:srgbClr val="0099FF"/>
    <a:srgbClr val="00FF00"/>
    <a:srgbClr val="00FFFF"/>
    <a:srgbClr val="008000"/>
    <a:srgbClr val="CC99FF"/>
    <a:srgbClr val="9966FF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91A1C0D-BF4E-481C-B771-A589310ECE41}" v="22" dt="2018-09-18T06:09:18.63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0" autoAdjust="0"/>
    <p:restoredTop sz="88686" autoAdjust="0"/>
  </p:normalViewPr>
  <p:slideViewPr>
    <p:cSldViewPr snapToObjects="1">
      <p:cViewPr varScale="1">
        <p:scale>
          <a:sx n="64" d="100"/>
          <a:sy n="64" d="100"/>
        </p:scale>
        <p:origin x="154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commentAuthors" Target="commentAuthors.xml"/><Relationship Id="rId10" Type="http://schemas.microsoft.com/office/2016/11/relationships/changesInfo" Target="changesInfos/changesInfo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uk Mennen" userId="e8da6a4e-8fc9-4e27-9348-3a94ae635dab" providerId="ADAL" clId="{D91A1C0D-BF4E-481C-B771-A589310ECE41}"/>
    <pc:docChg chg="modSld">
      <pc:chgData name="Luuk Mennen" userId="e8da6a4e-8fc9-4e27-9348-3a94ae635dab" providerId="ADAL" clId="{D91A1C0D-BF4E-481C-B771-A589310ECE41}" dt="2018-09-18T06:09:18.633" v="21" actId="20577"/>
      <pc:docMkLst>
        <pc:docMk/>
      </pc:docMkLst>
      <pc:sldChg chg="modSp">
        <pc:chgData name="Luuk Mennen" userId="e8da6a4e-8fc9-4e27-9348-3a94ae635dab" providerId="ADAL" clId="{D91A1C0D-BF4E-481C-B771-A589310ECE41}" dt="2018-09-18T06:09:18.633" v="21" actId="20577"/>
        <pc:sldMkLst>
          <pc:docMk/>
          <pc:sldMk cId="0" sldId="322"/>
        </pc:sldMkLst>
        <pc:spChg chg="mod">
          <ac:chgData name="Luuk Mennen" userId="e8da6a4e-8fc9-4e27-9348-3a94ae635dab" providerId="ADAL" clId="{D91A1C0D-BF4E-481C-B771-A589310ECE41}" dt="2018-09-18T06:09:18.633" v="21" actId="20577"/>
          <ac:spMkLst>
            <pc:docMk/>
            <pc:sldMk cId="0" sldId="322"/>
            <ac:spMk id="205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595DC7-3F28-4B14-A17E-4C9311BF159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000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0566C7-8CDC-47FA-BE1E-65423A37F256}" type="slidenum">
              <a:rPr lang="nl-NL" smtClean="0"/>
              <a:pPr eaLnBrk="1" hangingPunct="1"/>
              <a:t>1</a:t>
            </a:fld>
            <a:endParaRPr lang="nl-NL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01C9BF-7A4D-4F29-A0EA-5BF064311FBC}" type="slidenum">
              <a:rPr lang="nl-NL" sz="1200">
                <a:ea typeface="MS PGothic" pitchFamily="34" charset="-128"/>
              </a:rPr>
              <a:pPr algn="r" eaLnBrk="1" hangingPunct="1"/>
              <a:t>1</a:t>
            </a:fld>
            <a:endParaRPr lang="nl-NL" sz="1200">
              <a:ea typeface="MS PGothic" pitchFamily="34" charset="-128"/>
            </a:endParaRPr>
          </a:p>
        </p:txBody>
      </p:sp>
      <p:sp>
        <p:nvSpPr>
          <p:cNvPr id="512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Arial" pitchFamily="34" charset="0"/>
            </a:endParaRPr>
          </a:p>
        </p:txBody>
      </p:sp>
      <p:sp>
        <p:nvSpPr>
          <p:cNvPr id="5126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38ADDE-9C6C-4A0D-A84C-DB912C0EEC06}" type="slidenum">
              <a:rPr lang="nl-NL" sz="1200" b="1">
                <a:ea typeface="MS PGothic" pitchFamily="34" charset="-128"/>
              </a:rPr>
              <a:pPr algn="r" eaLnBrk="1" hangingPunct="1"/>
              <a:t>1</a:t>
            </a:fld>
            <a:endParaRPr lang="nl-NL" sz="1200" b="1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2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12C65-7722-4A8C-A5CC-10F4CEEC6D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88012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90102-B343-4C86-A674-05614566CC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87487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2ADC7-7322-4D80-81BA-11C5CC3B95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11213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36EF7-BA07-4578-B274-6555CCD735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8773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0BA6D8-ACC9-4ACD-8091-14EFCD67E68D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89509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E4955-A0C5-4819-AE89-1A54D00381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09848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A805-A37B-43FE-AC1E-1EE90B4F70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507298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AC07B-20F8-4AE5-B1FF-AD7A1E0601A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68959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42694-5EEE-4602-9D8B-5CC57A7B58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57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A75D-B980-4646-A087-8E0A5ACA295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0219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D6954-F7EF-407E-B5F9-1403C34F901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55021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413D2-F27A-445D-BB24-94F15CF31AD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9886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80BA6D8-ACC9-4ACD-8091-14EFCD67E6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ChangeArrowheads="1"/>
          </p:cNvSpPr>
          <p:nvPr/>
        </p:nvSpPr>
        <p:spPr bwMode="auto">
          <a:xfrm>
            <a:off x="2843808" y="3956041"/>
            <a:ext cx="4680520" cy="134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defTabSz="906463" eaLnBrk="0" hangingPunct="0">
              <a:lnSpc>
                <a:spcPct val="110000"/>
              </a:lnSpc>
            </a:pPr>
            <a:r>
              <a:rPr lang="nl-NL" sz="2400">
                <a:latin typeface="+mn-lt"/>
              </a:rPr>
              <a:t>Wiskundige </a:t>
            </a:r>
            <a:r>
              <a:rPr lang="nl-NL" sz="2400" dirty="0">
                <a:latin typeface="+mn-lt"/>
              </a:rPr>
              <a:t>ruimtefiguren</a:t>
            </a:r>
            <a:br>
              <a:rPr lang="nl-NL" sz="2400" dirty="0">
                <a:latin typeface="+mn-lt"/>
              </a:rPr>
            </a:b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Namen</a:t>
            </a:r>
            <a:r>
              <a:rPr lang="en-US" sz="2400" b="1" dirty="0">
                <a:solidFill>
                  <a:srgbClr val="D60093"/>
                </a:solidFill>
                <a:latin typeface="+mn-lt"/>
              </a:rPr>
              <a:t> van </a:t>
            </a: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ruimtefiguren</a:t>
            </a:r>
            <a:endParaRPr lang="nl-NL" sz="2400" b="1" dirty="0">
              <a:solidFill>
                <a:srgbClr val="D60093"/>
              </a:solidFill>
              <a:latin typeface="Arial Black" pitchFamily="34" charset="0"/>
            </a:endParaRPr>
          </a:p>
          <a:p>
            <a:pPr defTabSz="906463" eaLnBrk="0" hangingPunct="0">
              <a:lnSpc>
                <a:spcPct val="110000"/>
              </a:lnSpc>
            </a:pPr>
            <a:endParaRPr lang="nl-NL" sz="2400" dirty="0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047887" y="692696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087596" y="764704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107921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Namen </a:t>
            </a:r>
            <a:r>
              <a:rPr lang="nl-NL" sz="3200" b="1">
                <a:latin typeface="Eurostile"/>
              </a:rPr>
              <a:t>van ruimtefiguren</a:t>
            </a:r>
            <a:endParaRPr lang="nl-NL" sz="3200" b="1" dirty="0">
              <a:latin typeface="Eurostile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30" name="c Noordhoff"/>
          <p:cNvSpPr txBox="1"/>
          <p:nvPr/>
        </p:nvSpPr>
        <p:spPr>
          <a:xfrm>
            <a:off x="3596187" y="6517925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31" name="TextBox 12"/>
          <p:cNvSpPr txBox="1"/>
          <p:nvPr/>
        </p:nvSpPr>
        <p:spPr>
          <a:xfrm>
            <a:off x="378768" y="764704"/>
            <a:ext cx="331449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b="1" dirty="0">
                <a:solidFill>
                  <a:srgbClr val="0070C0"/>
                </a:solidFill>
              </a:rPr>
              <a:t>Wat zijn ruimtefiguren?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145" y="1239391"/>
            <a:ext cx="2771775" cy="233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2360" y="1143347"/>
            <a:ext cx="2209800" cy="2429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421" y="1124743"/>
            <a:ext cx="2346995" cy="2453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501008"/>
            <a:ext cx="1866900" cy="288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533353"/>
            <a:ext cx="1752600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9007" y="3501008"/>
            <a:ext cx="2181225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2177" y="3501008"/>
            <a:ext cx="1972271" cy="2845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Einde presentatie icoon"/>
          <p:cNvSpPr/>
          <p:nvPr/>
        </p:nvSpPr>
        <p:spPr>
          <a:xfrm>
            <a:off x="8696948" y="6453336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2" name="Rechthoek 31"/>
          <p:cNvSpPr/>
          <p:nvPr/>
        </p:nvSpPr>
        <p:spPr>
          <a:xfrm>
            <a:off x="4860033" y="3231313"/>
            <a:ext cx="1030088" cy="269695"/>
          </a:xfrm>
          <a:prstGeom prst="rect">
            <a:avLst/>
          </a:prstGeom>
          <a:solidFill>
            <a:srgbClr val="DFDB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33" name="Rechthoek 32"/>
          <p:cNvSpPr/>
          <p:nvPr/>
        </p:nvSpPr>
        <p:spPr>
          <a:xfrm>
            <a:off x="6560554" y="3189709"/>
            <a:ext cx="1224136" cy="347036"/>
          </a:xfrm>
          <a:prstGeom prst="rect">
            <a:avLst/>
          </a:prstGeom>
          <a:solidFill>
            <a:srgbClr val="DFDB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2303591" y="3145460"/>
            <a:ext cx="1292596" cy="355548"/>
          </a:xfrm>
          <a:prstGeom prst="rect">
            <a:avLst/>
          </a:prstGeom>
          <a:solidFill>
            <a:srgbClr val="DFDB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ekstvak 7"/>
          <p:cNvSpPr txBox="1"/>
          <p:nvPr/>
        </p:nvSpPr>
        <p:spPr>
          <a:xfrm>
            <a:off x="2303590" y="3231313"/>
            <a:ext cx="14987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/>
              <a:t>kubussen</a:t>
            </a:r>
          </a:p>
        </p:txBody>
      </p:sp>
      <p:sp>
        <p:nvSpPr>
          <p:cNvPr id="9" name="Tekstvak 8"/>
          <p:cNvSpPr txBox="1"/>
          <p:nvPr/>
        </p:nvSpPr>
        <p:spPr>
          <a:xfrm>
            <a:off x="4788024" y="3231313"/>
            <a:ext cx="1224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/>
              <a:t>balken</a:t>
            </a:r>
          </a:p>
        </p:txBody>
      </p:sp>
      <p:sp>
        <p:nvSpPr>
          <p:cNvPr id="10" name="Tekstvak 9"/>
          <p:cNvSpPr txBox="1"/>
          <p:nvPr/>
        </p:nvSpPr>
        <p:spPr>
          <a:xfrm>
            <a:off x="6632177" y="3231313"/>
            <a:ext cx="12521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/>
              <a:t>bollen</a:t>
            </a:r>
          </a:p>
        </p:txBody>
      </p:sp>
      <p:sp>
        <p:nvSpPr>
          <p:cNvPr id="11" name="Rechthoek 10"/>
          <p:cNvSpPr/>
          <p:nvPr/>
        </p:nvSpPr>
        <p:spPr>
          <a:xfrm>
            <a:off x="1331640" y="6021288"/>
            <a:ext cx="1134392" cy="36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8" name="Rechthoek 37"/>
          <p:cNvSpPr/>
          <p:nvPr/>
        </p:nvSpPr>
        <p:spPr>
          <a:xfrm>
            <a:off x="3080904" y="6051899"/>
            <a:ext cx="1134392" cy="36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9" name="Rechthoek 38"/>
          <p:cNvSpPr/>
          <p:nvPr/>
        </p:nvSpPr>
        <p:spPr>
          <a:xfrm>
            <a:off x="5148064" y="6093256"/>
            <a:ext cx="1206400" cy="36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0" name="Rechthoek 39"/>
          <p:cNvSpPr/>
          <p:nvPr/>
        </p:nvSpPr>
        <p:spPr>
          <a:xfrm>
            <a:off x="7172622" y="6030391"/>
            <a:ext cx="1218583" cy="36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Tekstvak 12"/>
          <p:cNvSpPr txBox="1"/>
          <p:nvPr/>
        </p:nvSpPr>
        <p:spPr>
          <a:xfrm>
            <a:off x="1403648" y="6093256"/>
            <a:ext cx="1368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/>
              <a:t>cilinders</a:t>
            </a:r>
          </a:p>
        </p:txBody>
      </p:sp>
      <p:sp>
        <p:nvSpPr>
          <p:cNvPr id="14" name="Tekstvak 13"/>
          <p:cNvSpPr txBox="1"/>
          <p:nvPr/>
        </p:nvSpPr>
        <p:spPr>
          <a:xfrm>
            <a:off x="3203848" y="6093256"/>
            <a:ext cx="10114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/>
              <a:t>kegels</a:t>
            </a:r>
          </a:p>
        </p:txBody>
      </p:sp>
      <p:sp>
        <p:nvSpPr>
          <p:cNvPr id="15" name="Tekstvak 14"/>
          <p:cNvSpPr txBox="1"/>
          <p:nvPr/>
        </p:nvSpPr>
        <p:spPr>
          <a:xfrm>
            <a:off x="5148064" y="6093256"/>
            <a:ext cx="14841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/>
              <a:t>piramides</a:t>
            </a:r>
          </a:p>
        </p:txBody>
      </p:sp>
      <p:sp>
        <p:nvSpPr>
          <p:cNvPr id="16" name="Tekstvak 15"/>
          <p:cNvSpPr txBox="1"/>
          <p:nvPr/>
        </p:nvSpPr>
        <p:spPr>
          <a:xfrm>
            <a:off x="7258272" y="6093256"/>
            <a:ext cx="14386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/>
              <a:t>prisma’s</a:t>
            </a:r>
          </a:p>
        </p:txBody>
      </p:sp>
    </p:spTree>
    <p:extLst>
      <p:ext uri="{BB962C8B-B14F-4D97-AF65-F5344CB8AC3E}">
        <p14:creationId xmlns:p14="http://schemas.microsoft.com/office/powerpoint/2010/main" val="3533567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30" grpId="0"/>
      <p:bldP spid="34" grpId="0" animBg="1"/>
      <p:bldP spid="32" grpId="0" animBg="1"/>
      <p:bldP spid="33" grpId="0" animBg="1"/>
      <p:bldP spid="7" grpId="0" animBg="1"/>
      <p:bldP spid="8" grpId="0"/>
      <p:bldP spid="11" grpId="0" animBg="1"/>
      <p:bldP spid="38" grpId="0" animBg="1"/>
      <p:bldP spid="39" grpId="0" animBg="1"/>
      <p:bldP spid="40" grpId="0" animBg="1"/>
      <p:bldP spid="13" grpId="0"/>
      <p:bldP spid="14" grpId="0"/>
      <p:bldP spid="15" grpId="0"/>
      <p:bldP spid="16" grpId="0"/>
    </p:bldLst>
  </p:timing>
</p:sld>
</file>

<file path=ppt/theme/theme1.xml><?xml version="1.0" encoding="utf-8"?>
<a:theme xmlns:a="http://schemas.openxmlformats.org/drawingml/2006/main" name="TheorieTemplateMacroWatermark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FF000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/>
        </a:defPPr>
      </a:lstStyle>
    </a:tx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TheorieTemplateMacroWatermark</Template>
  <TotalTime>1</TotalTime>
  <Words>29</Words>
  <Application>Microsoft Office PowerPoint</Application>
  <PresentationFormat>Diavoorstelling (4:3)</PresentationFormat>
  <Paragraphs>17</Paragraphs>
  <Slides>2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7" baseType="lpstr">
      <vt:lpstr>MS PGothic</vt:lpstr>
      <vt:lpstr>Arial</vt:lpstr>
      <vt:lpstr>Arial Black</vt:lpstr>
      <vt:lpstr>Eurostile</vt:lpstr>
      <vt:lpstr>TheorieTemplateMacroWatermark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Noordhoff</dc:creator>
  <cp:lastModifiedBy>Luuk Mennen</cp:lastModifiedBy>
  <cp:revision>50</cp:revision>
  <dcterms:created xsi:type="dcterms:W3CDTF">2014-05-01T11:44:04Z</dcterms:created>
  <dcterms:modified xsi:type="dcterms:W3CDTF">2018-09-18T06:09:21Z</dcterms:modified>
</cp:coreProperties>
</file>