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3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F8E1"/>
    <a:srgbClr val="D60093"/>
    <a:srgbClr val="FFEEB9"/>
    <a:srgbClr val="DEBDFF"/>
    <a:srgbClr val="DFDBF0"/>
    <a:srgbClr val="0099FF"/>
    <a:srgbClr val="00FF00"/>
    <a:srgbClr val="00FF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78CF4A-DCA8-40B3-8F55-28DE753B73C7}" v="22" dt="2018-09-18T06:09:53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3741" autoAdjust="0"/>
  </p:normalViewPr>
  <p:slideViewPr>
    <p:cSldViewPr snapToObjects="1">
      <p:cViewPr varScale="1">
        <p:scale>
          <a:sx n="61" d="100"/>
          <a:sy n="61" d="100"/>
        </p:scale>
        <p:origin x="163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A478CF4A-DCA8-40B3-8F55-28DE753B73C7}"/>
    <pc:docChg chg="modSld">
      <pc:chgData name="Luuk Mennen" userId="e8da6a4e-8fc9-4e27-9348-3a94ae635dab" providerId="ADAL" clId="{A478CF4A-DCA8-40B3-8F55-28DE753B73C7}" dt="2018-09-18T06:09:53.194" v="21" actId="20577"/>
      <pc:docMkLst>
        <pc:docMk/>
      </pc:docMkLst>
      <pc:sldChg chg="modSp">
        <pc:chgData name="Luuk Mennen" userId="e8da6a4e-8fc9-4e27-9348-3a94ae635dab" providerId="ADAL" clId="{A478CF4A-DCA8-40B3-8F55-28DE753B73C7}" dt="2018-09-18T06:09:53.194" v="21" actId="20577"/>
        <pc:sldMkLst>
          <pc:docMk/>
          <pc:sldMk cId="0" sldId="322"/>
        </pc:sldMkLst>
        <pc:spChg chg="mod">
          <ac:chgData name="Luuk Mennen" userId="e8da6a4e-8fc9-4e27-9348-3a94ae635dab" providerId="ADAL" clId="{A478CF4A-DCA8-40B3-8F55-28DE753B73C7}" dt="2018-09-18T06:09:53.194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627784" y="3956041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Wiskundige </a:t>
            </a:r>
            <a:r>
              <a:rPr lang="nl-NL" sz="2400" dirty="0">
                <a:latin typeface="+mn-lt"/>
              </a:rPr>
              <a:t>ruimtefiguren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Zijvlakken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,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hoekpunten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en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ribben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28"/>
          <p:cNvSpPr/>
          <p:nvPr/>
        </p:nvSpPr>
        <p:spPr>
          <a:xfrm>
            <a:off x="3286125" y="3676650"/>
            <a:ext cx="1897856" cy="323850"/>
          </a:xfrm>
          <a:custGeom>
            <a:avLst/>
            <a:gdLst>
              <a:gd name="connsiteX0" fmla="*/ 0 w 1897856"/>
              <a:gd name="connsiteY0" fmla="*/ 323850 h 323850"/>
              <a:gd name="connsiteX1" fmla="*/ 1581150 w 1897856"/>
              <a:gd name="connsiteY1" fmla="*/ 323850 h 323850"/>
              <a:gd name="connsiteX2" fmla="*/ 1897856 w 1897856"/>
              <a:gd name="connsiteY2" fmla="*/ 4763 h 323850"/>
              <a:gd name="connsiteX3" fmla="*/ 319088 w 1897856"/>
              <a:gd name="connsiteY3" fmla="*/ 0 h 323850"/>
              <a:gd name="connsiteX4" fmla="*/ 0 w 1897856"/>
              <a:gd name="connsiteY4" fmla="*/ 32385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7856" h="323850">
                <a:moveTo>
                  <a:pt x="0" y="323850"/>
                </a:moveTo>
                <a:lnTo>
                  <a:pt x="1581150" y="323850"/>
                </a:lnTo>
                <a:lnTo>
                  <a:pt x="1897856" y="4763"/>
                </a:lnTo>
                <a:lnTo>
                  <a:pt x="319088" y="0"/>
                </a:lnTo>
                <a:lnTo>
                  <a:pt x="0" y="323850"/>
                </a:lnTo>
                <a:close/>
              </a:path>
            </a:pathLst>
          </a:cu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Freeform 27"/>
          <p:cNvSpPr/>
          <p:nvPr/>
        </p:nvSpPr>
        <p:spPr>
          <a:xfrm>
            <a:off x="4860131" y="2743200"/>
            <a:ext cx="321469" cy="1254919"/>
          </a:xfrm>
          <a:custGeom>
            <a:avLst/>
            <a:gdLst>
              <a:gd name="connsiteX0" fmla="*/ 2382 w 321469"/>
              <a:gd name="connsiteY0" fmla="*/ 1254919 h 1254919"/>
              <a:gd name="connsiteX1" fmla="*/ 321469 w 321469"/>
              <a:gd name="connsiteY1" fmla="*/ 945356 h 1254919"/>
              <a:gd name="connsiteX2" fmla="*/ 321469 w 321469"/>
              <a:gd name="connsiteY2" fmla="*/ 4763 h 1254919"/>
              <a:gd name="connsiteX3" fmla="*/ 314325 w 321469"/>
              <a:gd name="connsiteY3" fmla="*/ 0 h 1254919"/>
              <a:gd name="connsiteX4" fmla="*/ 0 w 321469"/>
              <a:gd name="connsiteY4" fmla="*/ 321469 h 1254919"/>
              <a:gd name="connsiteX5" fmla="*/ 7144 w 321469"/>
              <a:gd name="connsiteY5" fmla="*/ 321469 h 1254919"/>
              <a:gd name="connsiteX6" fmla="*/ 2382 w 321469"/>
              <a:gd name="connsiteY6" fmla="*/ 1254919 h 1254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1469" h="1254919">
                <a:moveTo>
                  <a:pt x="2382" y="1254919"/>
                </a:moveTo>
                <a:lnTo>
                  <a:pt x="321469" y="945356"/>
                </a:lnTo>
                <a:lnTo>
                  <a:pt x="321469" y="4763"/>
                </a:lnTo>
                <a:lnTo>
                  <a:pt x="314325" y="0"/>
                </a:lnTo>
                <a:lnTo>
                  <a:pt x="0" y="321469"/>
                </a:lnTo>
                <a:lnTo>
                  <a:pt x="7144" y="321469"/>
                </a:lnTo>
                <a:cubicBezTo>
                  <a:pt x="6350" y="631825"/>
                  <a:pt x="5557" y="942182"/>
                  <a:pt x="2382" y="1254919"/>
                </a:cubicBezTo>
                <a:close/>
              </a:path>
            </a:pathLst>
          </a:cu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Freeform 14"/>
          <p:cNvSpPr/>
          <p:nvPr/>
        </p:nvSpPr>
        <p:spPr>
          <a:xfrm>
            <a:off x="3275856" y="2748286"/>
            <a:ext cx="1905000" cy="316706"/>
          </a:xfrm>
          <a:custGeom>
            <a:avLst/>
            <a:gdLst>
              <a:gd name="connsiteX0" fmla="*/ 0 w 1905000"/>
              <a:gd name="connsiteY0" fmla="*/ 316706 h 316706"/>
              <a:gd name="connsiteX1" fmla="*/ 1588294 w 1905000"/>
              <a:gd name="connsiteY1" fmla="*/ 316706 h 316706"/>
              <a:gd name="connsiteX2" fmla="*/ 1905000 w 1905000"/>
              <a:gd name="connsiteY2" fmla="*/ 0 h 316706"/>
              <a:gd name="connsiteX3" fmla="*/ 326232 w 1905000"/>
              <a:gd name="connsiteY3" fmla="*/ 2381 h 316706"/>
              <a:gd name="connsiteX4" fmla="*/ 321469 w 1905000"/>
              <a:gd name="connsiteY4" fmla="*/ 0 h 316706"/>
              <a:gd name="connsiteX5" fmla="*/ 0 w 1905000"/>
              <a:gd name="connsiteY5" fmla="*/ 316706 h 316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05000" h="316706">
                <a:moveTo>
                  <a:pt x="0" y="316706"/>
                </a:moveTo>
                <a:lnTo>
                  <a:pt x="1588294" y="316706"/>
                </a:lnTo>
                <a:lnTo>
                  <a:pt x="1905000" y="0"/>
                </a:lnTo>
                <a:lnTo>
                  <a:pt x="326232" y="2381"/>
                </a:lnTo>
                <a:lnTo>
                  <a:pt x="321469" y="0"/>
                </a:lnTo>
                <a:lnTo>
                  <a:pt x="0" y="316706"/>
                </a:lnTo>
                <a:close/>
              </a:path>
            </a:pathLst>
          </a:cu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Zijvlakken, hoekpunten en ribben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378768" y="836712"/>
            <a:ext cx="26716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een zijvlak?</a:t>
            </a:r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7" name="TextBox 12"/>
          <p:cNvSpPr txBox="1"/>
          <p:nvPr/>
        </p:nvSpPr>
        <p:spPr>
          <a:xfrm>
            <a:off x="365768" y="836712"/>
            <a:ext cx="25145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een ribbe?</a:t>
            </a:r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598862" y="6379893"/>
            <a:ext cx="440378" cy="360000"/>
            <a:chOff x="5076056" y="174576"/>
            <a:chExt cx="3276364" cy="2678360"/>
          </a:xfrm>
        </p:grpSpPr>
        <p:sp>
          <p:nvSpPr>
            <p:cNvPr id="8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5" name="TextBox 12"/>
          <p:cNvSpPr txBox="1"/>
          <p:nvPr/>
        </p:nvSpPr>
        <p:spPr>
          <a:xfrm>
            <a:off x="395536" y="836712"/>
            <a:ext cx="309809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een hoekpunt?</a:t>
            </a:r>
          </a:p>
        </p:txBody>
      </p:sp>
      <p:grpSp>
        <p:nvGrpSpPr>
          <p:cNvPr id="91" name="Animatie icoon"/>
          <p:cNvGrpSpPr>
            <a:grpSpLocks noChangeAspect="1"/>
          </p:cNvGrpSpPr>
          <p:nvPr/>
        </p:nvGrpSpPr>
        <p:grpSpPr>
          <a:xfrm>
            <a:off x="8604448" y="6384295"/>
            <a:ext cx="440378" cy="360000"/>
            <a:chOff x="5076056" y="174576"/>
            <a:chExt cx="3276364" cy="2678360"/>
          </a:xfrm>
        </p:grpSpPr>
        <p:sp>
          <p:nvSpPr>
            <p:cNvPr id="9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9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9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9" name="Cube 8"/>
          <p:cNvSpPr/>
          <p:nvPr/>
        </p:nvSpPr>
        <p:spPr>
          <a:xfrm>
            <a:off x="3282687" y="2741142"/>
            <a:ext cx="1899823" cy="1259990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282999" y="3675782"/>
            <a:ext cx="321841" cy="324520"/>
          </a:xfrm>
          <a:prstGeom prst="line">
            <a:avLst/>
          </a:prstGeom>
          <a:ln w="254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97222" y="3678936"/>
            <a:ext cx="1591319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605112" y="2733999"/>
            <a:ext cx="2212" cy="954461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45"/>
          <p:cNvCxnSpPr/>
          <p:nvPr/>
        </p:nvCxnSpPr>
        <p:spPr>
          <a:xfrm flipV="1">
            <a:off x="4867505" y="3681413"/>
            <a:ext cx="316476" cy="314325"/>
          </a:xfrm>
          <a:prstGeom prst="line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Animatie icoon"/>
          <p:cNvGrpSpPr>
            <a:grpSpLocks noChangeAspect="1"/>
          </p:cNvGrpSpPr>
          <p:nvPr/>
        </p:nvGrpSpPr>
        <p:grpSpPr>
          <a:xfrm>
            <a:off x="8599304" y="6386594"/>
            <a:ext cx="440378" cy="360000"/>
            <a:chOff x="5076056" y="174576"/>
            <a:chExt cx="3276364" cy="2678360"/>
          </a:xfrm>
        </p:grpSpPr>
        <p:sp>
          <p:nvSpPr>
            <p:cNvPr id="5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58" name="Animatie icoon"/>
          <p:cNvGrpSpPr>
            <a:grpSpLocks noChangeAspect="1"/>
          </p:cNvGrpSpPr>
          <p:nvPr/>
        </p:nvGrpSpPr>
        <p:grpSpPr>
          <a:xfrm>
            <a:off x="8604449" y="6378418"/>
            <a:ext cx="440378" cy="360000"/>
            <a:chOff x="5076056" y="174576"/>
            <a:chExt cx="3276364" cy="2678360"/>
          </a:xfrm>
        </p:grpSpPr>
        <p:sp>
          <p:nvSpPr>
            <p:cNvPr id="5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33" name="Straight Connector 32"/>
          <p:cNvCxnSpPr/>
          <p:nvPr/>
        </p:nvCxnSpPr>
        <p:spPr>
          <a:xfrm flipH="1" flipV="1">
            <a:off x="3602832" y="3676650"/>
            <a:ext cx="1588090" cy="1513"/>
          </a:xfrm>
          <a:prstGeom prst="line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Animatie icoon"/>
          <p:cNvGrpSpPr>
            <a:grpSpLocks noChangeAspect="1"/>
          </p:cNvGrpSpPr>
          <p:nvPr/>
        </p:nvGrpSpPr>
        <p:grpSpPr>
          <a:xfrm>
            <a:off x="8610549" y="6387501"/>
            <a:ext cx="440378" cy="360000"/>
            <a:chOff x="5076056" y="174576"/>
            <a:chExt cx="3276364" cy="2678360"/>
          </a:xfrm>
        </p:grpSpPr>
        <p:sp>
          <p:nvSpPr>
            <p:cNvPr id="8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68" name="Straight Connector 67"/>
          <p:cNvCxnSpPr/>
          <p:nvPr/>
        </p:nvCxnSpPr>
        <p:spPr>
          <a:xfrm flipV="1">
            <a:off x="5181976" y="2729237"/>
            <a:ext cx="2005" cy="953517"/>
          </a:xfrm>
          <a:prstGeom prst="line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0" name="Animatie icoon"/>
          <p:cNvGrpSpPr>
            <a:grpSpLocks noChangeAspect="1"/>
          </p:cNvGrpSpPr>
          <p:nvPr/>
        </p:nvGrpSpPr>
        <p:grpSpPr>
          <a:xfrm>
            <a:off x="8583885" y="6387501"/>
            <a:ext cx="440378" cy="360000"/>
            <a:chOff x="5076056" y="174576"/>
            <a:chExt cx="3276364" cy="2678360"/>
          </a:xfrm>
        </p:grpSpPr>
        <p:sp>
          <p:nvSpPr>
            <p:cNvPr id="10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7" name="Stroomdiagram: Verbindingslijn 86"/>
          <p:cNvSpPr/>
          <p:nvPr/>
        </p:nvSpPr>
        <p:spPr>
          <a:xfrm>
            <a:off x="4831501" y="3957985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Stroomdiagram: Verbindingslijn 86"/>
          <p:cNvSpPr/>
          <p:nvPr/>
        </p:nvSpPr>
        <p:spPr>
          <a:xfrm>
            <a:off x="3571031" y="3635500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Stroomdiagram: Verbindingslijn 86"/>
          <p:cNvSpPr/>
          <p:nvPr/>
        </p:nvSpPr>
        <p:spPr>
          <a:xfrm>
            <a:off x="5139948" y="2712282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7" name="Animatie icoon"/>
          <p:cNvGrpSpPr>
            <a:grpSpLocks noChangeAspect="1"/>
          </p:cNvGrpSpPr>
          <p:nvPr/>
        </p:nvGrpSpPr>
        <p:grpSpPr>
          <a:xfrm>
            <a:off x="8615302" y="6378418"/>
            <a:ext cx="440378" cy="360000"/>
            <a:chOff x="5076056" y="174576"/>
            <a:chExt cx="3276364" cy="2678360"/>
          </a:xfrm>
        </p:grpSpPr>
        <p:sp>
          <p:nvSpPr>
            <p:cNvPr id="10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12" name="Animatie icoon"/>
          <p:cNvGrpSpPr>
            <a:grpSpLocks noChangeAspect="1"/>
          </p:cNvGrpSpPr>
          <p:nvPr/>
        </p:nvGrpSpPr>
        <p:grpSpPr>
          <a:xfrm>
            <a:off x="8599760" y="6365286"/>
            <a:ext cx="440378" cy="360000"/>
            <a:chOff x="5076056" y="174576"/>
            <a:chExt cx="3276364" cy="2678360"/>
          </a:xfrm>
        </p:grpSpPr>
        <p:sp>
          <p:nvSpPr>
            <p:cNvPr id="11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53356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8" grpId="0" animBg="1"/>
      <p:bldP spid="28" grpId="1" animBg="1"/>
      <p:bldP spid="15" grpId="0" animBg="1"/>
      <p:bldP spid="2" grpId="0" animBg="1"/>
      <p:bldP spid="30" grpId="0"/>
      <p:bldP spid="31" grpId="0" build="allAtOnce"/>
      <p:bldP spid="77" grpId="0"/>
      <p:bldP spid="77" grpId="1"/>
      <p:bldP spid="85" grpId="0"/>
      <p:bldP spid="85" grpId="1"/>
      <p:bldP spid="87" grpId="0" animBg="1"/>
      <p:bldP spid="105" grpId="0" animBg="1"/>
      <p:bldP spid="105" grpId="1" animBg="1"/>
      <p:bldP spid="106" grpId="0" animBg="1"/>
      <p:bldP spid="10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3089"/>
          <p:cNvSpPr/>
          <p:nvPr/>
        </p:nvSpPr>
        <p:spPr>
          <a:xfrm>
            <a:off x="2771775" y="2406650"/>
            <a:ext cx="1651000" cy="1958975"/>
          </a:xfrm>
          <a:custGeom>
            <a:avLst/>
            <a:gdLst>
              <a:gd name="connsiteX0" fmla="*/ 0 w 1651000"/>
              <a:gd name="connsiteY0" fmla="*/ 1958975 h 1958975"/>
              <a:gd name="connsiteX1" fmla="*/ 1120775 w 1651000"/>
              <a:gd name="connsiteY1" fmla="*/ 1304925 h 1958975"/>
              <a:gd name="connsiteX2" fmla="*/ 1651000 w 1651000"/>
              <a:gd name="connsiteY2" fmla="*/ 0 h 1958975"/>
              <a:gd name="connsiteX3" fmla="*/ 0 w 1651000"/>
              <a:gd name="connsiteY3" fmla="*/ 1958975 h 1958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1000" h="1958975">
                <a:moveTo>
                  <a:pt x="0" y="1958975"/>
                </a:moveTo>
                <a:lnTo>
                  <a:pt x="1120775" y="1304925"/>
                </a:lnTo>
                <a:lnTo>
                  <a:pt x="1651000" y="0"/>
                </a:lnTo>
                <a:lnTo>
                  <a:pt x="0" y="19589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Freeform 36"/>
          <p:cNvSpPr/>
          <p:nvPr/>
        </p:nvSpPr>
        <p:spPr>
          <a:xfrm>
            <a:off x="2759075" y="3717925"/>
            <a:ext cx="3362325" cy="654050"/>
          </a:xfrm>
          <a:custGeom>
            <a:avLst/>
            <a:gdLst>
              <a:gd name="connsiteX0" fmla="*/ 0 w 3362325"/>
              <a:gd name="connsiteY0" fmla="*/ 647700 h 654050"/>
              <a:gd name="connsiteX1" fmla="*/ 2238375 w 3362325"/>
              <a:gd name="connsiteY1" fmla="*/ 654050 h 654050"/>
              <a:gd name="connsiteX2" fmla="*/ 3362325 w 3362325"/>
              <a:gd name="connsiteY2" fmla="*/ 0 h 654050"/>
              <a:gd name="connsiteX3" fmla="*/ 1127125 w 3362325"/>
              <a:gd name="connsiteY3" fmla="*/ 0 h 654050"/>
              <a:gd name="connsiteX4" fmla="*/ 0 w 3362325"/>
              <a:gd name="connsiteY4" fmla="*/ 647700 h 65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2325" h="654050">
                <a:moveTo>
                  <a:pt x="0" y="647700"/>
                </a:moveTo>
                <a:lnTo>
                  <a:pt x="2238375" y="654050"/>
                </a:lnTo>
                <a:lnTo>
                  <a:pt x="3362325" y="0"/>
                </a:lnTo>
                <a:lnTo>
                  <a:pt x="1127125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Freeform 34"/>
          <p:cNvSpPr/>
          <p:nvPr/>
        </p:nvSpPr>
        <p:spPr>
          <a:xfrm>
            <a:off x="2761109" y="2416175"/>
            <a:ext cx="1654175" cy="1949450"/>
          </a:xfrm>
          <a:custGeom>
            <a:avLst/>
            <a:gdLst>
              <a:gd name="connsiteX0" fmla="*/ 0 w 1654175"/>
              <a:gd name="connsiteY0" fmla="*/ 1949450 h 1949450"/>
              <a:gd name="connsiteX1" fmla="*/ 1136650 w 1654175"/>
              <a:gd name="connsiteY1" fmla="*/ 1295400 h 1949450"/>
              <a:gd name="connsiteX2" fmla="*/ 1654175 w 1654175"/>
              <a:gd name="connsiteY2" fmla="*/ 0 h 1949450"/>
              <a:gd name="connsiteX3" fmla="*/ 0 w 1654175"/>
              <a:gd name="connsiteY3" fmla="*/ 1949450 h 194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4175" h="1949450">
                <a:moveTo>
                  <a:pt x="0" y="1949450"/>
                </a:moveTo>
                <a:lnTo>
                  <a:pt x="1136650" y="1295400"/>
                </a:lnTo>
                <a:lnTo>
                  <a:pt x="1654175" y="0"/>
                </a:lnTo>
                <a:lnTo>
                  <a:pt x="0" y="194945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Freeform 27"/>
          <p:cNvSpPr/>
          <p:nvPr/>
        </p:nvSpPr>
        <p:spPr>
          <a:xfrm>
            <a:off x="3889375" y="2416175"/>
            <a:ext cx="2225675" cy="1298575"/>
          </a:xfrm>
          <a:custGeom>
            <a:avLst/>
            <a:gdLst>
              <a:gd name="connsiteX0" fmla="*/ 0 w 2225675"/>
              <a:gd name="connsiteY0" fmla="*/ 1295400 h 1298575"/>
              <a:gd name="connsiteX1" fmla="*/ 2225675 w 2225675"/>
              <a:gd name="connsiteY1" fmla="*/ 1298575 h 1298575"/>
              <a:gd name="connsiteX2" fmla="*/ 530225 w 2225675"/>
              <a:gd name="connsiteY2" fmla="*/ 0 h 1298575"/>
              <a:gd name="connsiteX3" fmla="*/ 0 w 2225675"/>
              <a:gd name="connsiteY3" fmla="*/ 1295400 h 129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5675" h="1298575">
                <a:moveTo>
                  <a:pt x="0" y="1295400"/>
                </a:moveTo>
                <a:lnTo>
                  <a:pt x="2225675" y="1298575"/>
                </a:lnTo>
                <a:lnTo>
                  <a:pt x="530225" y="0"/>
                </a:lnTo>
                <a:lnTo>
                  <a:pt x="0" y="12954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Freeform 24"/>
          <p:cNvSpPr/>
          <p:nvPr/>
        </p:nvSpPr>
        <p:spPr>
          <a:xfrm>
            <a:off x="4419600" y="2413000"/>
            <a:ext cx="1698625" cy="1952625"/>
          </a:xfrm>
          <a:custGeom>
            <a:avLst/>
            <a:gdLst>
              <a:gd name="connsiteX0" fmla="*/ 577850 w 1698625"/>
              <a:gd name="connsiteY0" fmla="*/ 1952625 h 1952625"/>
              <a:gd name="connsiteX1" fmla="*/ 1698625 w 1698625"/>
              <a:gd name="connsiteY1" fmla="*/ 1301750 h 1952625"/>
              <a:gd name="connsiteX2" fmla="*/ 0 w 1698625"/>
              <a:gd name="connsiteY2" fmla="*/ 0 h 1952625"/>
              <a:gd name="connsiteX3" fmla="*/ 577850 w 1698625"/>
              <a:gd name="connsiteY3" fmla="*/ 1952625 h 1952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8625" h="1952625">
                <a:moveTo>
                  <a:pt x="577850" y="1952625"/>
                </a:moveTo>
                <a:lnTo>
                  <a:pt x="1698625" y="1301750"/>
                </a:lnTo>
                <a:lnTo>
                  <a:pt x="0" y="0"/>
                </a:lnTo>
                <a:lnTo>
                  <a:pt x="577850" y="195262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Freeform 17"/>
          <p:cNvSpPr/>
          <p:nvPr/>
        </p:nvSpPr>
        <p:spPr>
          <a:xfrm>
            <a:off x="2771800" y="2422525"/>
            <a:ext cx="2251075" cy="1949450"/>
          </a:xfrm>
          <a:custGeom>
            <a:avLst/>
            <a:gdLst>
              <a:gd name="connsiteX0" fmla="*/ 0 w 2251075"/>
              <a:gd name="connsiteY0" fmla="*/ 1946275 h 1949450"/>
              <a:gd name="connsiteX1" fmla="*/ 2251075 w 2251075"/>
              <a:gd name="connsiteY1" fmla="*/ 1949450 h 1949450"/>
              <a:gd name="connsiteX2" fmla="*/ 1657350 w 2251075"/>
              <a:gd name="connsiteY2" fmla="*/ 0 h 1949450"/>
              <a:gd name="connsiteX3" fmla="*/ 0 w 2251075"/>
              <a:gd name="connsiteY3" fmla="*/ 1946275 h 194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51075" h="1949450">
                <a:moveTo>
                  <a:pt x="0" y="1946275"/>
                </a:moveTo>
                <a:lnTo>
                  <a:pt x="2251075" y="1949450"/>
                </a:lnTo>
                <a:lnTo>
                  <a:pt x="1657350" y="0"/>
                </a:lnTo>
                <a:lnTo>
                  <a:pt x="0" y="19462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79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Zijvlakken, hoekpunten en ribben</a:t>
            </a: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9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2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1" name="TextBox 12"/>
          <p:cNvSpPr txBox="1"/>
          <p:nvPr/>
        </p:nvSpPr>
        <p:spPr>
          <a:xfrm>
            <a:off x="378768" y="4797152"/>
            <a:ext cx="55723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zijvlakken heeft deze piramide?</a:t>
            </a:r>
          </a:p>
        </p:txBody>
      </p:sp>
      <p:cxnSp>
        <p:nvCxnSpPr>
          <p:cNvPr id="122" name="Rechte verbindingslijn 121"/>
          <p:cNvCxnSpPr/>
          <p:nvPr/>
        </p:nvCxnSpPr>
        <p:spPr>
          <a:xfrm flipV="1">
            <a:off x="2772296" y="3717032"/>
            <a:ext cx="1115628" cy="648072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chte verbindingslijn 122"/>
          <p:cNvCxnSpPr>
            <a:endCxn id="145" idx="3"/>
          </p:cNvCxnSpPr>
          <p:nvPr/>
        </p:nvCxnSpPr>
        <p:spPr>
          <a:xfrm flipV="1">
            <a:off x="3887924" y="2412233"/>
            <a:ext cx="528180" cy="1304799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echte verbindingslijn 123"/>
          <p:cNvCxnSpPr/>
          <p:nvPr/>
        </p:nvCxnSpPr>
        <p:spPr>
          <a:xfrm>
            <a:off x="3887428" y="3717032"/>
            <a:ext cx="2232248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Animatie icoon"/>
          <p:cNvGrpSpPr>
            <a:grpSpLocks noChangeAspect="1"/>
          </p:cNvGrpSpPr>
          <p:nvPr/>
        </p:nvGrpSpPr>
        <p:grpSpPr>
          <a:xfrm>
            <a:off x="8640262" y="6382265"/>
            <a:ext cx="440378" cy="360000"/>
            <a:chOff x="5076056" y="174576"/>
            <a:chExt cx="3276364" cy="2678360"/>
          </a:xfrm>
        </p:grpSpPr>
        <p:sp>
          <p:nvSpPr>
            <p:cNvPr id="126" name="Rectangle 4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7" name="Isosceles Triangle 4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8" name="Oval 4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9" name="Oval 4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0" name="Animatie icoon"/>
          <p:cNvGrpSpPr>
            <a:grpSpLocks noChangeAspect="1"/>
          </p:cNvGrpSpPr>
          <p:nvPr/>
        </p:nvGrpSpPr>
        <p:grpSpPr>
          <a:xfrm>
            <a:off x="8654357" y="6393068"/>
            <a:ext cx="440378" cy="360000"/>
            <a:chOff x="5076056" y="174576"/>
            <a:chExt cx="3276364" cy="2678360"/>
          </a:xfrm>
        </p:grpSpPr>
        <p:sp>
          <p:nvSpPr>
            <p:cNvPr id="131" name="Rectangle 4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Isosceles Triangle 5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Oval 5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4" name="Oval 5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5" name="TextBox 12"/>
          <p:cNvSpPr txBox="1"/>
          <p:nvPr/>
        </p:nvSpPr>
        <p:spPr>
          <a:xfrm>
            <a:off x="378768" y="5258817"/>
            <a:ext cx="51010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ribben heeft deze piramide?</a:t>
            </a:r>
          </a:p>
        </p:txBody>
      </p:sp>
      <p:sp>
        <p:nvSpPr>
          <p:cNvPr id="136" name="TextBox 12"/>
          <p:cNvSpPr txBox="1"/>
          <p:nvPr/>
        </p:nvSpPr>
        <p:spPr>
          <a:xfrm>
            <a:off x="378768" y="5732958"/>
            <a:ext cx="58416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hoekpunten heeft deze piramide?</a:t>
            </a:r>
          </a:p>
        </p:txBody>
      </p:sp>
      <p:grpSp>
        <p:nvGrpSpPr>
          <p:cNvPr id="137" name="Animatie icoon"/>
          <p:cNvGrpSpPr>
            <a:grpSpLocks noChangeAspect="1"/>
          </p:cNvGrpSpPr>
          <p:nvPr/>
        </p:nvGrpSpPr>
        <p:grpSpPr>
          <a:xfrm>
            <a:off x="8646089" y="6388716"/>
            <a:ext cx="440378" cy="360000"/>
            <a:chOff x="5076056" y="174576"/>
            <a:chExt cx="3276364" cy="2678360"/>
          </a:xfrm>
        </p:grpSpPr>
        <p:sp>
          <p:nvSpPr>
            <p:cNvPr id="138" name="Rectangle 7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9" name="Isosceles Triangle 7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0" name="Oval 7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1" name="Oval 7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2" name="TextBox 32"/>
          <p:cNvSpPr txBox="1"/>
          <p:nvPr/>
        </p:nvSpPr>
        <p:spPr>
          <a:xfrm>
            <a:off x="5868144" y="4797152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</a:t>
            </a:r>
          </a:p>
        </p:txBody>
      </p:sp>
      <p:sp>
        <p:nvSpPr>
          <p:cNvPr id="143" name="TextBox 82"/>
          <p:cNvSpPr txBox="1"/>
          <p:nvPr/>
        </p:nvSpPr>
        <p:spPr>
          <a:xfrm>
            <a:off x="5364088" y="5258817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8</a:t>
            </a:r>
          </a:p>
        </p:txBody>
      </p:sp>
      <p:sp>
        <p:nvSpPr>
          <p:cNvPr id="144" name="TextBox 83"/>
          <p:cNvSpPr txBox="1"/>
          <p:nvPr/>
        </p:nvSpPr>
        <p:spPr>
          <a:xfrm>
            <a:off x="6156176" y="5732958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</a:t>
            </a:r>
          </a:p>
        </p:txBody>
      </p:sp>
      <p:sp>
        <p:nvSpPr>
          <p:cNvPr id="145" name="Freeform 8"/>
          <p:cNvSpPr/>
          <p:nvPr/>
        </p:nvSpPr>
        <p:spPr>
          <a:xfrm>
            <a:off x="2754607" y="2412233"/>
            <a:ext cx="3363377" cy="1961488"/>
          </a:xfrm>
          <a:custGeom>
            <a:avLst/>
            <a:gdLst>
              <a:gd name="connsiteX0" fmla="*/ 0 w 3363377"/>
              <a:gd name="connsiteY0" fmla="*/ 1961488 h 1961488"/>
              <a:gd name="connsiteX1" fmla="*/ 2247059 w 3363377"/>
              <a:gd name="connsiteY1" fmla="*/ 1958604 h 1961488"/>
              <a:gd name="connsiteX2" fmla="*/ 3363377 w 3363377"/>
              <a:gd name="connsiteY2" fmla="*/ 1306697 h 1961488"/>
              <a:gd name="connsiteX3" fmla="*/ 1661497 w 3363377"/>
              <a:gd name="connsiteY3" fmla="*/ 0 h 1961488"/>
              <a:gd name="connsiteX4" fmla="*/ 0 w 3363377"/>
              <a:gd name="connsiteY4" fmla="*/ 1961488 h 196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3377" h="1961488">
                <a:moveTo>
                  <a:pt x="0" y="1961488"/>
                </a:moveTo>
                <a:lnTo>
                  <a:pt x="2247059" y="1958604"/>
                </a:lnTo>
                <a:lnTo>
                  <a:pt x="3363377" y="1306697"/>
                </a:lnTo>
                <a:lnTo>
                  <a:pt x="1661497" y="0"/>
                </a:lnTo>
                <a:lnTo>
                  <a:pt x="0" y="196148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46" name="Straight Connector 13"/>
          <p:cNvCxnSpPr>
            <a:stCxn id="145" idx="1"/>
            <a:endCxn id="145" idx="3"/>
          </p:cNvCxnSpPr>
          <p:nvPr/>
        </p:nvCxnSpPr>
        <p:spPr>
          <a:xfrm flipH="1" flipV="1">
            <a:off x="4416104" y="2412233"/>
            <a:ext cx="585562" cy="195860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23"/>
          <p:cNvSpPr txBox="1"/>
          <p:nvPr/>
        </p:nvSpPr>
        <p:spPr>
          <a:xfrm>
            <a:off x="3779912" y="4335487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1</a:t>
            </a:r>
          </a:p>
        </p:txBody>
      </p:sp>
      <p:sp>
        <p:nvSpPr>
          <p:cNvPr id="148" name="TextBox 25"/>
          <p:cNvSpPr txBox="1"/>
          <p:nvPr/>
        </p:nvSpPr>
        <p:spPr>
          <a:xfrm>
            <a:off x="5508104" y="396499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2</a:t>
            </a:r>
          </a:p>
        </p:txBody>
      </p:sp>
      <p:grpSp>
        <p:nvGrpSpPr>
          <p:cNvPr id="149" name="Animatie icoon"/>
          <p:cNvGrpSpPr>
            <a:grpSpLocks noChangeAspect="1"/>
          </p:cNvGrpSpPr>
          <p:nvPr/>
        </p:nvGrpSpPr>
        <p:grpSpPr>
          <a:xfrm>
            <a:off x="8648897" y="6393659"/>
            <a:ext cx="440378" cy="360000"/>
            <a:chOff x="5076056" y="174576"/>
            <a:chExt cx="3276364" cy="2678360"/>
          </a:xfrm>
        </p:grpSpPr>
        <p:sp>
          <p:nvSpPr>
            <p:cNvPr id="150" name="Rectangle 8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1" name="Isosceles Triangle 8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2" name="Oval 8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3" name="Oval 8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54" name="TextBox 31"/>
          <p:cNvSpPr txBox="1"/>
          <p:nvPr/>
        </p:nvSpPr>
        <p:spPr>
          <a:xfrm>
            <a:off x="4496817" y="3676962"/>
            <a:ext cx="550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3</a:t>
            </a:r>
          </a:p>
        </p:txBody>
      </p:sp>
      <p:grpSp>
        <p:nvGrpSpPr>
          <p:cNvPr id="155" name="Animatie icoon"/>
          <p:cNvGrpSpPr>
            <a:grpSpLocks noChangeAspect="1"/>
          </p:cNvGrpSpPr>
          <p:nvPr/>
        </p:nvGrpSpPr>
        <p:grpSpPr>
          <a:xfrm>
            <a:off x="8669315" y="6396022"/>
            <a:ext cx="440378" cy="360000"/>
            <a:chOff x="5076056" y="174576"/>
            <a:chExt cx="3276364" cy="2678360"/>
          </a:xfrm>
        </p:grpSpPr>
        <p:sp>
          <p:nvSpPr>
            <p:cNvPr id="156" name="Rectangle 9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7" name="Isosceles Triangle 9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Oval 9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l 9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0" name="TextBox 35"/>
          <p:cNvSpPr txBox="1"/>
          <p:nvPr/>
        </p:nvSpPr>
        <p:spPr>
          <a:xfrm>
            <a:off x="3563888" y="378904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4</a:t>
            </a:r>
          </a:p>
        </p:txBody>
      </p:sp>
      <p:grpSp>
        <p:nvGrpSpPr>
          <p:cNvPr id="161" name="Animatie icoon"/>
          <p:cNvGrpSpPr>
            <a:grpSpLocks noChangeAspect="1"/>
          </p:cNvGrpSpPr>
          <p:nvPr/>
        </p:nvGrpSpPr>
        <p:grpSpPr>
          <a:xfrm>
            <a:off x="8637724" y="6390212"/>
            <a:ext cx="440378" cy="360000"/>
            <a:chOff x="5076056" y="174576"/>
            <a:chExt cx="3276364" cy="2678360"/>
          </a:xfrm>
        </p:grpSpPr>
        <p:sp>
          <p:nvSpPr>
            <p:cNvPr id="162" name="Rectangle 10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3" name="Isosceles Triangle 10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4" name="Oval 10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5" name="Oval 10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6" name="TextBox 38"/>
          <p:cNvSpPr txBox="1"/>
          <p:nvPr/>
        </p:nvSpPr>
        <p:spPr>
          <a:xfrm>
            <a:off x="3793877" y="4325034"/>
            <a:ext cx="351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5</a:t>
            </a:r>
          </a:p>
        </p:txBody>
      </p:sp>
      <p:grpSp>
        <p:nvGrpSpPr>
          <p:cNvPr id="167" name="Animatie icoon"/>
          <p:cNvGrpSpPr>
            <a:grpSpLocks noChangeAspect="1"/>
          </p:cNvGrpSpPr>
          <p:nvPr/>
        </p:nvGrpSpPr>
        <p:grpSpPr>
          <a:xfrm>
            <a:off x="8643170" y="6394593"/>
            <a:ext cx="440378" cy="360000"/>
            <a:chOff x="5076056" y="174576"/>
            <a:chExt cx="3276364" cy="2678360"/>
          </a:xfrm>
        </p:grpSpPr>
        <p:sp>
          <p:nvSpPr>
            <p:cNvPr id="168" name="Rectangle 10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9" name="Isosceles Triangle 11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0" name="Oval 11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1" name="Oval 11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2" name="TextBox 114"/>
          <p:cNvSpPr txBox="1"/>
          <p:nvPr/>
        </p:nvSpPr>
        <p:spPr>
          <a:xfrm>
            <a:off x="3779912" y="433754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1</a:t>
            </a:r>
          </a:p>
        </p:txBody>
      </p:sp>
      <p:sp>
        <p:nvSpPr>
          <p:cNvPr id="173" name="TextBox 64"/>
          <p:cNvSpPr txBox="1"/>
          <p:nvPr/>
        </p:nvSpPr>
        <p:spPr>
          <a:xfrm>
            <a:off x="4696966" y="3140968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2</a:t>
            </a:r>
          </a:p>
        </p:txBody>
      </p:sp>
      <p:cxnSp>
        <p:nvCxnSpPr>
          <p:cNvPr id="174" name="Straight Connector 116"/>
          <p:cNvCxnSpPr>
            <a:stCxn id="145" idx="3"/>
            <a:endCxn id="145" idx="0"/>
          </p:cNvCxnSpPr>
          <p:nvPr/>
        </p:nvCxnSpPr>
        <p:spPr>
          <a:xfrm flipH="1">
            <a:off x="2754607" y="2412233"/>
            <a:ext cx="1661497" cy="1961488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19"/>
          <p:cNvSpPr txBox="1"/>
          <p:nvPr/>
        </p:nvSpPr>
        <p:spPr>
          <a:xfrm>
            <a:off x="3263156" y="3126110"/>
            <a:ext cx="550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3</a:t>
            </a:r>
          </a:p>
        </p:txBody>
      </p:sp>
      <p:cxnSp>
        <p:nvCxnSpPr>
          <p:cNvPr id="176" name="Straight Connector 120"/>
          <p:cNvCxnSpPr/>
          <p:nvPr/>
        </p:nvCxnSpPr>
        <p:spPr>
          <a:xfrm flipV="1">
            <a:off x="5008016" y="3718930"/>
            <a:ext cx="1116318" cy="65190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23"/>
          <p:cNvSpPr txBox="1"/>
          <p:nvPr/>
        </p:nvSpPr>
        <p:spPr>
          <a:xfrm>
            <a:off x="5508104" y="396499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4</a:t>
            </a:r>
          </a:p>
        </p:txBody>
      </p:sp>
      <p:cxnSp>
        <p:nvCxnSpPr>
          <p:cNvPr id="178" name="Straight Connector 124"/>
          <p:cNvCxnSpPr>
            <a:stCxn id="145" idx="2"/>
          </p:cNvCxnSpPr>
          <p:nvPr/>
        </p:nvCxnSpPr>
        <p:spPr>
          <a:xfrm flipH="1">
            <a:off x="3878426" y="3718930"/>
            <a:ext cx="2239558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3072"/>
          <p:cNvCxnSpPr>
            <a:stCxn id="145" idx="0"/>
          </p:cNvCxnSpPr>
          <p:nvPr/>
        </p:nvCxnSpPr>
        <p:spPr>
          <a:xfrm flipV="1">
            <a:off x="2754607" y="3718930"/>
            <a:ext cx="1134768" cy="654791"/>
          </a:xfrm>
          <a:prstGeom prst="line">
            <a:avLst/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31"/>
          <p:cNvSpPr txBox="1"/>
          <p:nvPr/>
        </p:nvSpPr>
        <p:spPr>
          <a:xfrm>
            <a:off x="3212456" y="3645024"/>
            <a:ext cx="351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5</a:t>
            </a:r>
          </a:p>
        </p:txBody>
      </p:sp>
      <p:sp>
        <p:nvSpPr>
          <p:cNvPr id="181" name="TextBox 3075"/>
          <p:cNvSpPr txBox="1"/>
          <p:nvPr/>
        </p:nvSpPr>
        <p:spPr>
          <a:xfrm>
            <a:off x="5016748" y="3356992"/>
            <a:ext cx="707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6</a:t>
            </a:r>
          </a:p>
        </p:txBody>
      </p:sp>
      <p:cxnSp>
        <p:nvCxnSpPr>
          <p:cNvPr id="182" name="Straight Connector 3077"/>
          <p:cNvCxnSpPr>
            <a:stCxn id="145" idx="2"/>
            <a:endCxn id="145" idx="3"/>
          </p:cNvCxnSpPr>
          <p:nvPr/>
        </p:nvCxnSpPr>
        <p:spPr>
          <a:xfrm flipH="1" flipV="1">
            <a:off x="4416104" y="2412233"/>
            <a:ext cx="1701880" cy="130669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3080"/>
          <p:cNvSpPr txBox="1"/>
          <p:nvPr/>
        </p:nvSpPr>
        <p:spPr>
          <a:xfrm>
            <a:off x="5364088" y="2884874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7</a:t>
            </a:r>
          </a:p>
        </p:txBody>
      </p:sp>
      <p:cxnSp>
        <p:nvCxnSpPr>
          <p:cNvPr id="184" name="Straight Connector 3082"/>
          <p:cNvCxnSpPr>
            <a:stCxn id="145" idx="3"/>
          </p:cNvCxnSpPr>
          <p:nvPr/>
        </p:nvCxnSpPr>
        <p:spPr>
          <a:xfrm flipH="1">
            <a:off x="3889375" y="2412233"/>
            <a:ext cx="526729" cy="130251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3084"/>
          <p:cNvSpPr txBox="1"/>
          <p:nvPr/>
        </p:nvSpPr>
        <p:spPr>
          <a:xfrm>
            <a:off x="3842395" y="2915419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8</a:t>
            </a:r>
          </a:p>
        </p:txBody>
      </p:sp>
      <p:grpSp>
        <p:nvGrpSpPr>
          <p:cNvPr id="186" name="Animatie icoon"/>
          <p:cNvGrpSpPr>
            <a:grpSpLocks noChangeAspect="1"/>
          </p:cNvGrpSpPr>
          <p:nvPr/>
        </p:nvGrpSpPr>
        <p:grpSpPr>
          <a:xfrm>
            <a:off x="8642042" y="6390191"/>
            <a:ext cx="440378" cy="360000"/>
            <a:chOff x="5076056" y="174576"/>
            <a:chExt cx="3276364" cy="2678360"/>
          </a:xfrm>
        </p:grpSpPr>
        <p:sp>
          <p:nvSpPr>
            <p:cNvPr id="187" name="Rectangle 14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8" name="Isosceles Triangle 14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9" name="Oval 14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0" name="Oval 14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1" name="Animatie icoon"/>
          <p:cNvGrpSpPr>
            <a:grpSpLocks noChangeAspect="1"/>
          </p:cNvGrpSpPr>
          <p:nvPr/>
        </p:nvGrpSpPr>
        <p:grpSpPr>
          <a:xfrm>
            <a:off x="8642043" y="6397497"/>
            <a:ext cx="440378" cy="360000"/>
            <a:chOff x="5076056" y="174576"/>
            <a:chExt cx="3276364" cy="2678360"/>
          </a:xfrm>
        </p:grpSpPr>
        <p:sp>
          <p:nvSpPr>
            <p:cNvPr id="192" name="Rectangle 14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3" name="Isosceles Triangle 14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4" name="Oval 15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5" name="Oval 15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96" name="Animatie icoon"/>
          <p:cNvGrpSpPr>
            <a:grpSpLocks noChangeAspect="1"/>
          </p:cNvGrpSpPr>
          <p:nvPr/>
        </p:nvGrpSpPr>
        <p:grpSpPr>
          <a:xfrm>
            <a:off x="8642044" y="6400447"/>
            <a:ext cx="440378" cy="360000"/>
            <a:chOff x="5076056" y="174576"/>
            <a:chExt cx="3276364" cy="2678360"/>
          </a:xfrm>
        </p:grpSpPr>
        <p:sp>
          <p:nvSpPr>
            <p:cNvPr id="197" name="Rectangle 15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8" name="Isosceles Triangle 15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9" name="Oval 15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0" name="Oval 15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1" name="Animatie icoon"/>
          <p:cNvGrpSpPr>
            <a:grpSpLocks noChangeAspect="1"/>
          </p:cNvGrpSpPr>
          <p:nvPr/>
        </p:nvGrpSpPr>
        <p:grpSpPr>
          <a:xfrm>
            <a:off x="8661601" y="6393139"/>
            <a:ext cx="440378" cy="360000"/>
            <a:chOff x="5076056" y="174576"/>
            <a:chExt cx="3276364" cy="2678360"/>
          </a:xfrm>
        </p:grpSpPr>
        <p:sp>
          <p:nvSpPr>
            <p:cNvPr id="202" name="Rectangle 15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3" name="Isosceles Triangle 15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4" name="Oval 16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5" name="Oval 16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6" name="Animatie icoon"/>
          <p:cNvGrpSpPr>
            <a:grpSpLocks noChangeAspect="1"/>
          </p:cNvGrpSpPr>
          <p:nvPr/>
        </p:nvGrpSpPr>
        <p:grpSpPr>
          <a:xfrm>
            <a:off x="8665684" y="6391666"/>
            <a:ext cx="440378" cy="360000"/>
            <a:chOff x="5076056" y="174576"/>
            <a:chExt cx="3276364" cy="2678360"/>
          </a:xfrm>
        </p:grpSpPr>
        <p:sp>
          <p:nvSpPr>
            <p:cNvPr id="207" name="Rectangle 16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8" name="Isosceles Triangle 16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9" name="Oval 16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0" name="Oval 16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11" name="Animatie icoon"/>
          <p:cNvGrpSpPr>
            <a:grpSpLocks noChangeAspect="1"/>
          </p:cNvGrpSpPr>
          <p:nvPr/>
        </p:nvGrpSpPr>
        <p:grpSpPr>
          <a:xfrm>
            <a:off x="8660231" y="6397520"/>
            <a:ext cx="440378" cy="360000"/>
            <a:chOff x="5076056" y="174576"/>
            <a:chExt cx="3276364" cy="2678360"/>
          </a:xfrm>
        </p:grpSpPr>
        <p:sp>
          <p:nvSpPr>
            <p:cNvPr id="212" name="Rectangle 16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3" name="Isosceles Triangle 16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4" name="Oval 17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5" name="Oval 17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16" name="Animatie icoon"/>
          <p:cNvGrpSpPr>
            <a:grpSpLocks noChangeAspect="1"/>
          </p:cNvGrpSpPr>
          <p:nvPr/>
        </p:nvGrpSpPr>
        <p:grpSpPr>
          <a:xfrm>
            <a:off x="8638603" y="6391666"/>
            <a:ext cx="440378" cy="360000"/>
            <a:chOff x="5076056" y="174576"/>
            <a:chExt cx="3276364" cy="2678360"/>
          </a:xfrm>
        </p:grpSpPr>
        <p:sp>
          <p:nvSpPr>
            <p:cNvPr id="217" name="Rectangle 17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8" name="Isosceles Triangle 17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9" name="Oval 17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0" name="Oval 17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21" name="Straight Connector 59"/>
          <p:cNvCxnSpPr>
            <a:stCxn id="145" idx="1"/>
            <a:endCxn id="145" idx="3"/>
          </p:cNvCxnSpPr>
          <p:nvPr/>
        </p:nvCxnSpPr>
        <p:spPr>
          <a:xfrm flipH="1" flipV="1">
            <a:off x="4416104" y="2412233"/>
            <a:ext cx="585562" cy="195860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113"/>
          <p:cNvCxnSpPr/>
          <p:nvPr/>
        </p:nvCxnSpPr>
        <p:spPr>
          <a:xfrm flipH="1" flipV="1">
            <a:off x="2752011" y="4368280"/>
            <a:ext cx="2252830" cy="2557"/>
          </a:xfrm>
          <a:prstGeom prst="line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Stroomdiagram: Verbindingslijn 86"/>
          <p:cNvSpPr/>
          <p:nvPr/>
        </p:nvSpPr>
        <p:spPr>
          <a:xfrm>
            <a:off x="4378201" y="2386521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4" name="Stroomdiagram: Verbindingslijn 86"/>
          <p:cNvSpPr/>
          <p:nvPr/>
        </p:nvSpPr>
        <p:spPr>
          <a:xfrm>
            <a:off x="2731542" y="4327004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5" name="Stroomdiagram: Verbindingslijn 86"/>
          <p:cNvSpPr/>
          <p:nvPr/>
        </p:nvSpPr>
        <p:spPr>
          <a:xfrm>
            <a:off x="6081980" y="3676962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6" name="Stroomdiagram: Verbindingslijn 86"/>
          <p:cNvSpPr/>
          <p:nvPr/>
        </p:nvSpPr>
        <p:spPr>
          <a:xfrm>
            <a:off x="3856546" y="3673029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7" name="TextBox 3085"/>
          <p:cNvSpPr txBox="1"/>
          <p:nvPr/>
        </p:nvSpPr>
        <p:spPr>
          <a:xfrm>
            <a:off x="5010398" y="4293096"/>
            <a:ext cx="569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1</a:t>
            </a:r>
          </a:p>
        </p:txBody>
      </p:sp>
      <p:sp>
        <p:nvSpPr>
          <p:cNvPr id="228" name="TextBox 3086"/>
          <p:cNvSpPr txBox="1"/>
          <p:nvPr/>
        </p:nvSpPr>
        <p:spPr>
          <a:xfrm>
            <a:off x="2438202" y="403700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4</a:t>
            </a:r>
          </a:p>
        </p:txBody>
      </p:sp>
      <p:sp>
        <p:nvSpPr>
          <p:cNvPr id="229" name="TextBox 184"/>
          <p:cNvSpPr txBox="1"/>
          <p:nvPr/>
        </p:nvSpPr>
        <p:spPr>
          <a:xfrm>
            <a:off x="4283968" y="2020778"/>
            <a:ext cx="569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5</a:t>
            </a:r>
          </a:p>
        </p:txBody>
      </p:sp>
      <p:sp>
        <p:nvSpPr>
          <p:cNvPr id="230" name="TextBox 185"/>
          <p:cNvSpPr txBox="1"/>
          <p:nvPr/>
        </p:nvSpPr>
        <p:spPr>
          <a:xfrm>
            <a:off x="6228184" y="3494072"/>
            <a:ext cx="569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2</a:t>
            </a:r>
          </a:p>
        </p:txBody>
      </p:sp>
      <p:sp>
        <p:nvSpPr>
          <p:cNvPr id="231" name="TextBox 186"/>
          <p:cNvSpPr txBox="1"/>
          <p:nvPr/>
        </p:nvSpPr>
        <p:spPr>
          <a:xfrm>
            <a:off x="3570238" y="3391917"/>
            <a:ext cx="569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3</a:t>
            </a:r>
          </a:p>
        </p:txBody>
      </p:sp>
      <p:grpSp>
        <p:nvGrpSpPr>
          <p:cNvPr id="232" name="Animatie icoon"/>
          <p:cNvGrpSpPr>
            <a:grpSpLocks noChangeAspect="1"/>
          </p:cNvGrpSpPr>
          <p:nvPr/>
        </p:nvGrpSpPr>
        <p:grpSpPr>
          <a:xfrm>
            <a:off x="8637724" y="6394593"/>
            <a:ext cx="440378" cy="360000"/>
            <a:chOff x="5076056" y="174576"/>
            <a:chExt cx="3276364" cy="2678360"/>
          </a:xfrm>
        </p:grpSpPr>
        <p:sp>
          <p:nvSpPr>
            <p:cNvPr id="233" name="Rectangle 18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4" name="Isosceles Triangle 18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5" name="Oval 19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6" name="Oval 19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37" name="Animatie icoon"/>
          <p:cNvGrpSpPr>
            <a:grpSpLocks noChangeAspect="1"/>
          </p:cNvGrpSpPr>
          <p:nvPr/>
        </p:nvGrpSpPr>
        <p:grpSpPr>
          <a:xfrm>
            <a:off x="8640261" y="6397520"/>
            <a:ext cx="440378" cy="360000"/>
            <a:chOff x="5076056" y="174576"/>
            <a:chExt cx="3276364" cy="2678360"/>
          </a:xfrm>
        </p:grpSpPr>
        <p:sp>
          <p:nvSpPr>
            <p:cNvPr id="238" name="Rectangle 19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9" name="Isosceles Triangle 19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0" name="Oval 19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1" name="Oval 19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42" name="Animatie icoon"/>
          <p:cNvGrpSpPr>
            <a:grpSpLocks noChangeAspect="1"/>
          </p:cNvGrpSpPr>
          <p:nvPr/>
        </p:nvGrpSpPr>
        <p:grpSpPr>
          <a:xfrm>
            <a:off x="8640063" y="6394593"/>
            <a:ext cx="440378" cy="360000"/>
            <a:chOff x="5076056" y="174576"/>
            <a:chExt cx="3276364" cy="2678360"/>
          </a:xfrm>
        </p:grpSpPr>
        <p:sp>
          <p:nvSpPr>
            <p:cNvPr id="243" name="Rectangle 19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4" name="Isosceles Triangle 19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5" name="Oval 20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6" name="Oval 20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47" name="Animatie icoon"/>
          <p:cNvGrpSpPr>
            <a:grpSpLocks noChangeAspect="1"/>
          </p:cNvGrpSpPr>
          <p:nvPr/>
        </p:nvGrpSpPr>
        <p:grpSpPr>
          <a:xfrm>
            <a:off x="8646088" y="6386077"/>
            <a:ext cx="440378" cy="360000"/>
            <a:chOff x="5076056" y="174576"/>
            <a:chExt cx="3276364" cy="2678360"/>
          </a:xfrm>
        </p:grpSpPr>
        <p:sp>
          <p:nvSpPr>
            <p:cNvPr id="248" name="Rectangle 203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9" name="Isosceles Triangle 204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0" name="Oval 205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1" name="Oval 206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52" name="Stroomdiagram: Verbindingslijn 86"/>
          <p:cNvSpPr/>
          <p:nvPr/>
        </p:nvSpPr>
        <p:spPr>
          <a:xfrm>
            <a:off x="4957440" y="4324846"/>
            <a:ext cx="72008" cy="72008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003" y="-8334"/>
            <a:ext cx="609600" cy="691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34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"/>
                            </p:stCondLst>
                            <p:childTnLst>
                              <p:par>
                                <p:cTn id="2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00"/>
                            </p:stCondLst>
                            <p:childTnLst>
                              <p:par>
                                <p:cTn id="2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500"/>
                            </p:stCondLst>
                            <p:childTnLst>
                              <p:par>
                                <p:cTn id="2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500"/>
                            </p:stCondLst>
                            <p:childTnLst>
                              <p:par>
                                <p:cTn id="3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500"/>
                            </p:stCondLst>
                            <p:childTnLst>
                              <p:par>
                                <p:cTn id="3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00"/>
                            </p:stCondLst>
                            <p:childTnLst>
                              <p:par>
                                <p:cTn id="3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3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4" fill="hold">
                      <p:stCondLst>
                        <p:cond delay="0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72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9" grpId="0" animBg="1"/>
      <p:bldP spid="119" grpId="0"/>
      <p:bldP spid="120" grpId="0" animBg="1"/>
      <p:bldP spid="121" grpId="0"/>
      <p:bldP spid="135" grpId="0"/>
      <p:bldP spid="136" grpId="0"/>
      <p:bldP spid="142" grpId="0"/>
      <p:bldP spid="143" grpId="0"/>
      <p:bldP spid="144" grpId="0"/>
      <p:bldP spid="147" grpId="0"/>
      <p:bldP spid="147" grpId="1"/>
      <p:bldP spid="148" grpId="0"/>
      <p:bldP spid="148" grpId="1"/>
      <p:bldP spid="154" grpId="0"/>
      <p:bldP spid="154" grpId="1"/>
      <p:bldP spid="160" grpId="0"/>
      <p:bldP spid="160" grpId="1"/>
      <p:bldP spid="166" grpId="0"/>
      <p:bldP spid="166" grpId="1"/>
      <p:bldP spid="172" grpId="0"/>
      <p:bldP spid="172" grpId="1"/>
      <p:bldP spid="173" grpId="0" build="allAtOnce"/>
      <p:bldP spid="175" grpId="0"/>
      <p:bldP spid="175" grpId="1"/>
      <p:bldP spid="177" grpId="0"/>
      <p:bldP spid="177" grpId="1"/>
      <p:bldP spid="180" grpId="0"/>
      <p:bldP spid="180" grpId="1"/>
      <p:bldP spid="181" grpId="0"/>
      <p:bldP spid="181" grpId="1"/>
      <p:bldP spid="183" grpId="0"/>
      <p:bldP spid="183" grpId="1"/>
      <p:bldP spid="185" grpId="0"/>
      <p:bldP spid="185" grpId="1"/>
      <p:bldP spid="223" grpId="0" animBg="1"/>
      <p:bldP spid="224" grpId="0" animBg="1"/>
      <p:bldP spid="225" grpId="0" animBg="1"/>
      <p:bldP spid="226" grpId="0" animBg="1"/>
      <p:bldP spid="227" grpId="0"/>
      <p:bldP spid="228" grpId="0"/>
      <p:bldP spid="229" grpId="0"/>
      <p:bldP spid="230" grpId="0"/>
      <p:bldP spid="231" grpId="0"/>
      <p:bldP spid="252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4</TotalTime>
  <Words>89</Words>
  <Application>Microsoft Office PowerPoint</Application>
  <PresentationFormat>Diavoorstelling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93</cp:revision>
  <dcterms:created xsi:type="dcterms:W3CDTF">2014-05-01T11:44:04Z</dcterms:created>
  <dcterms:modified xsi:type="dcterms:W3CDTF">2018-09-18T06:09:55Z</dcterms:modified>
</cp:coreProperties>
</file>