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7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D75911-F8EC-4807-AC84-7FB6341BBFC5}" v="22" dt="2018-09-18T08:38:27.2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986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9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A1D75911-F8EC-4807-AC84-7FB6341BBFC5}"/>
    <pc:docChg chg="modSld">
      <pc:chgData name="Luuk Mennen" userId="e8da6a4e-8fc9-4e27-9348-3a94ae635dab" providerId="ADAL" clId="{A1D75911-F8EC-4807-AC84-7FB6341BBFC5}" dt="2018-09-18T08:38:27.291" v="21" actId="20577"/>
      <pc:docMkLst>
        <pc:docMk/>
      </pc:docMkLst>
      <pc:sldChg chg="modSp">
        <pc:chgData name="Luuk Mennen" userId="e8da6a4e-8fc9-4e27-9348-3a94ae635dab" providerId="ADAL" clId="{A1D75911-F8EC-4807-AC84-7FB6341BBFC5}" dt="2018-09-18T08:38:27.291" v="21" actId="20577"/>
        <pc:sldMkLst>
          <pc:docMk/>
          <pc:sldMk cId="0" sldId="322"/>
        </pc:sldMkLst>
        <pc:spChg chg="mod">
          <ac:chgData name="Luuk Mennen" userId="e8da6a4e-8fc9-4e27-9348-3a94ae635dab" providerId="ADAL" clId="{A1D75911-F8EC-4807-AC84-7FB6341BBFC5}" dt="2018-09-18T08:38:27.291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Verhoudingstabellen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Prijs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berekenen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Prijs berekenen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8" y="916373"/>
            <a:ext cx="40783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40 sinaasappels kosten € 4,80.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4580" y="1377032"/>
            <a:ext cx="46794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Hoeveel kosten 15 sinaasappels?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768" y="1832699"/>
            <a:ext cx="63738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Dit kun je uitrekenen met een </a:t>
            </a:r>
            <a:r>
              <a:rPr lang="nl-NL" sz="2200" b="1" dirty="0"/>
              <a:t>verhoudingstabel.</a:t>
            </a:r>
          </a:p>
        </p:txBody>
      </p:sp>
      <p:cxnSp>
        <p:nvCxnSpPr>
          <p:cNvPr id="11" name="Rechte verbindingslijn 3"/>
          <p:cNvCxnSpPr/>
          <p:nvPr/>
        </p:nvCxnSpPr>
        <p:spPr>
          <a:xfrm>
            <a:off x="875036" y="4227921"/>
            <a:ext cx="5877593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4"/>
          <p:cNvCxnSpPr/>
          <p:nvPr/>
        </p:nvCxnSpPr>
        <p:spPr>
          <a:xfrm>
            <a:off x="3503206" y="3732896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5"/>
          <p:cNvCxnSpPr/>
          <p:nvPr/>
        </p:nvCxnSpPr>
        <p:spPr>
          <a:xfrm>
            <a:off x="4270946" y="3723865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6"/>
          <p:cNvCxnSpPr/>
          <p:nvPr/>
        </p:nvCxnSpPr>
        <p:spPr>
          <a:xfrm>
            <a:off x="5073344" y="3753221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0"/>
          <p:cNvSpPr txBox="1"/>
          <p:nvPr/>
        </p:nvSpPr>
        <p:spPr>
          <a:xfrm>
            <a:off x="3679600" y="374050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40</a:t>
            </a:r>
          </a:p>
        </p:txBody>
      </p:sp>
      <p:sp>
        <p:nvSpPr>
          <p:cNvPr id="16" name="1.65"/>
          <p:cNvSpPr txBox="1"/>
          <p:nvPr/>
        </p:nvSpPr>
        <p:spPr>
          <a:xfrm>
            <a:off x="3564675" y="4289503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4,80</a:t>
            </a:r>
            <a:endParaRPr lang="nl-NL" sz="2200" dirty="0"/>
          </a:p>
        </p:txBody>
      </p:sp>
      <p:sp>
        <p:nvSpPr>
          <p:cNvPr id="17" name="1"/>
          <p:cNvSpPr txBox="1"/>
          <p:nvPr/>
        </p:nvSpPr>
        <p:spPr>
          <a:xfrm>
            <a:off x="4449335" y="374050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10</a:t>
            </a:r>
          </a:p>
        </p:txBody>
      </p:sp>
      <p:cxnSp>
        <p:nvCxnSpPr>
          <p:cNvPr id="19" name="Rechte verbindingslijn 6"/>
          <p:cNvCxnSpPr/>
          <p:nvPr/>
        </p:nvCxnSpPr>
        <p:spPr>
          <a:xfrm>
            <a:off x="5879803" y="3741922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rijs in euros"/>
          <p:cNvSpPr txBox="1"/>
          <p:nvPr/>
        </p:nvSpPr>
        <p:spPr>
          <a:xfrm>
            <a:off x="859880" y="4282884"/>
            <a:ext cx="12362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prijs</a:t>
            </a:r>
            <a:r>
              <a:rPr lang="en-US" sz="2200" dirty="0"/>
              <a:t> in €</a:t>
            </a:r>
            <a:endParaRPr lang="nl-NL" sz="2200" dirty="0"/>
          </a:p>
        </p:txBody>
      </p:sp>
      <p:sp>
        <p:nvSpPr>
          <p:cNvPr id="23" name="Aantal fotos"/>
          <p:cNvSpPr txBox="1"/>
          <p:nvPr/>
        </p:nvSpPr>
        <p:spPr>
          <a:xfrm>
            <a:off x="875036" y="3749211"/>
            <a:ext cx="26805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aantal</a:t>
            </a:r>
            <a:r>
              <a:rPr lang="en-US" sz="2200" dirty="0"/>
              <a:t> </a:t>
            </a:r>
            <a:r>
              <a:rPr lang="en-US" sz="2200" dirty="0" err="1"/>
              <a:t>sinaasappels</a:t>
            </a:r>
            <a:endParaRPr lang="nl-NL" sz="2200" dirty="0"/>
          </a:p>
        </p:txBody>
      </p:sp>
      <p:sp>
        <p:nvSpPr>
          <p:cNvPr id="24" name="1.80"/>
          <p:cNvSpPr txBox="1"/>
          <p:nvPr/>
        </p:nvSpPr>
        <p:spPr>
          <a:xfrm>
            <a:off x="4321661" y="4289503"/>
            <a:ext cx="8130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1,20 </a:t>
            </a:r>
            <a:endParaRPr lang="nl-NL" sz="2200" dirty="0"/>
          </a:p>
        </p:txBody>
      </p:sp>
      <p:sp>
        <p:nvSpPr>
          <p:cNvPr id="26" name="2"/>
          <p:cNvSpPr txBox="1"/>
          <p:nvPr/>
        </p:nvSpPr>
        <p:spPr>
          <a:xfrm>
            <a:off x="6019309" y="374050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15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01487" y="4289503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1,80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5693" y="374050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09325" y="4289503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0,60</a:t>
            </a:r>
          </a:p>
        </p:txBody>
      </p:sp>
      <p:grpSp>
        <p:nvGrpSpPr>
          <p:cNvPr id="33" name="Boog 1 boven"/>
          <p:cNvGrpSpPr/>
          <p:nvPr/>
        </p:nvGrpSpPr>
        <p:grpSpPr>
          <a:xfrm>
            <a:off x="3810369" y="2955256"/>
            <a:ext cx="733538" cy="769304"/>
            <a:chOff x="3786659" y="3400425"/>
            <a:chExt cx="1141131" cy="704927"/>
          </a:xfrm>
        </p:grpSpPr>
        <p:sp>
          <p:nvSpPr>
            <p:cNvPr id="34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35" name="Tekstvak 106"/>
            <p:cNvSpPr txBox="1"/>
            <p:nvPr/>
          </p:nvSpPr>
          <p:spPr>
            <a:xfrm>
              <a:off x="3952386" y="3400425"/>
              <a:ext cx="776046" cy="394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: 4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6" name="Vrije vorm 25"/>
          <p:cNvSpPr/>
          <p:nvPr/>
        </p:nvSpPr>
        <p:spPr>
          <a:xfrm flipV="1">
            <a:off x="3810369" y="4767833"/>
            <a:ext cx="682006" cy="339958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37" name="Tekstvak 16413"/>
          <p:cNvSpPr txBox="1"/>
          <p:nvPr/>
        </p:nvSpPr>
        <p:spPr>
          <a:xfrm>
            <a:off x="3902707" y="5076477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>
                <a:solidFill>
                  <a:srgbClr val="FF0000"/>
                </a:solidFill>
              </a:rPr>
              <a:t>: 4</a:t>
            </a:r>
          </a:p>
        </p:txBody>
      </p:sp>
      <p:grpSp>
        <p:nvGrpSpPr>
          <p:cNvPr id="39" name="Boog x5 boven"/>
          <p:cNvGrpSpPr/>
          <p:nvPr/>
        </p:nvGrpSpPr>
        <p:grpSpPr>
          <a:xfrm>
            <a:off x="4677297" y="2955256"/>
            <a:ext cx="733538" cy="769304"/>
            <a:chOff x="3786659" y="3400425"/>
            <a:chExt cx="1141131" cy="704927"/>
          </a:xfrm>
        </p:grpSpPr>
        <p:sp>
          <p:nvSpPr>
            <p:cNvPr id="40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41" name="Tekstvak 106"/>
            <p:cNvSpPr txBox="1"/>
            <p:nvPr/>
          </p:nvSpPr>
          <p:spPr>
            <a:xfrm>
              <a:off x="3952384" y="3400425"/>
              <a:ext cx="776046" cy="394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nl-NL" sz="2200" dirty="0">
                  <a:solidFill>
                    <a:srgbClr val="FF0000"/>
                  </a:solidFill>
                </a:rPr>
                <a:t>: 2</a:t>
              </a:r>
            </a:p>
          </p:txBody>
        </p:sp>
      </p:grpSp>
      <p:sp>
        <p:nvSpPr>
          <p:cNvPr id="42" name="Vrije vorm 25"/>
          <p:cNvSpPr/>
          <p:nvPr/>
        </p:nvSpPr>
        <p:spPr>
          <a:xfrm flipV="1">
            <a:off x="4702300" y="4767832"/>
            <a:ext cx="682006" cy="339958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43" name="Tekstvak 16413"/>
          <p:cNvSpPr txBox="1"/>
          <p:nvPr/>
        </p:nvSpPr>
        <p:spPr>
          <a:xfrm>
            <a:off x="4794637" y="5076476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>
                <a:solidFill>
                  <a:srgbClr val="FF0000"/>
                </a:solidFill>
              </a:rPr>
              <a:t>: 2</a:t>
            </a:r>
            <a:endParaRPr lang="nl-NL" sz="2200" dirty="0">
              <a:solidFill>
                <a:srgbClr val="FF0000"/>
              </a:solidFill>
            </a:endParaRPr>
          </a:p>
        </p:txBody>
      </p:sp>
      <p:grpSp>
        <p:nvGrpSpPr>
          <p:cNvPr id="44" name="Boog x4 boven"/>
          <p:cNvGrpSpPr/>
          <p:nvPr/>
        </p:nvGrpSpPr>
        <p:grpSpPr>
          <a:xfrm>
            <a:off x="5510250" y="2955256"/>
            <a:ext cx="733538" cy="769304"/>
            <a:chOff x="3786659" y="3400425"/>
            <a:chExt cx="1141131" cy="704927"/>
          </a:xfrm>
        </p:grpSpPr>
        <p:sp>
          <p:nvSpPr>
            <p:cNvPr id="45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46" name="Tekstvak 106"/>
            <p:cNvSpPr txBox="1"/>
            <p:nvPr/>
          </p:nvSpPr>
          <p:spPr>
            <a:xfrm>
              <a:off x="3885054" y="3400425"/>
              <a:ext cx="910706" cy="394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× 3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7" name="Vrije vorm 25"/>
          <p:cNvSpPr/>
          <p:nvPr/>
        </p:nvSpPr>
        <p:spPr>
          <a:xfrm flipV="1">
            <a:off x="5523680" y="4781567"/>
            <a:ext cx="682006" cy="339958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48" name="Tekstvak 16413"/>
          <p:cNvSpPr txBox="1"/>
          <p:nvPr/>
        </p:nvSpPr>
        <p:spPr>
          <a:xfrm>
            <a:off x="5533464" y="5090211"/>
            <a:ext cx="6639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>
                <a:solidFill>
                  <a:srgbClr val="FF0000"/>
                </a:solidFill>
              </a:rPr>
              <a:t> × 3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44094" y="5877272"/>
            <a:ext cx="40783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15 sinaasappels kosten € 1,80.</a:t>
            </a:r>
          </a:p>
        </p:txBody>
      </p:sp>
      <p:grpSp>
        <p:nvGrpSpPr>
          <p:cNvPr id="61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2" name="Isosceles Triangle 6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3" name="Isosceles Triangle 6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64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/>
      <p:bldP spid="7" grpId="0"/>
      <p:bldP spid="15" grpId="0"/>
      <p:bldP spid="16" grpId="0"/>
      <p:bldP spid="17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6" grpId="0" animBg="1"/>
      <p:bldP spid="37" grpId="0"/>
      <p:bldP spid="42" grpId="0" animBg="1"/>
      <p:bldP spid="43" grpId="0"/>
      <p:bldP spid="47" grpId="0" animBg="1"/>
      <p:bldP spid="48" grpId="0"/>
      <p:bldP spid="59" grpId="0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Prijs berekenen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8" y="916373"/>
            <a:ext cx="40783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40 sinaasappels kosten € 4,80.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4580" y="1377032"/>
            <a:ext cx="46794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Hoeveel kosten 15 sinaasappels?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768" y="1832699"/>
            <a:ext cx="63738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Dit kun je uitrekenen met een </a:t>
            </a:r>
            <a:r>
              <a:rPr lang="nl-NL" sz="2200" b="1" dirty="0"/>
              <a:t>verhoudingstabel.</a:t>
            </a:r>
          </a:p>
        </p:txBody>
      </p:sp>
      <p:cxnSp>
        <p:nvCxnSpPr>
          <p:cNvPr id="11" name="Rechte verbindingslijn 3"/>
          <p:cNvCxnSpPr/>
          <p:nvPr/>
        </p:nvCxnSpPr>
        <p:spPr>
          <a:xfrm>
            <a:off x="875036" y="4227921"/>
            <a:ext cx="4968785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4"/>
          <p:cNvCxnSpPr/>
          <p:nvPr/>
        </p:nvCxnSpPr>
        <p:spPr>
          <a:xfrm>
            <a:off x="3503206" y="3732896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5"/>
          <p:cNvCxnSpPr/>
          <p:nvPr/>
        </p:nvCxnSpPr>
        <p:spPr>
          <a:xfrm>
            <a:off x="4270946" y="3723865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6"/>
          <p:cNvCxnSpPr/>
          <p:nvPr/>
        </p:nvCxnSpPr>
        <p:spPr>
          <a:xfrm>
            <a:off x="5073344" y="3753221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0"/>
          <p:cNvSpPr txBox="1"/>
          <p:nvPr/>
        </p:nvSpPr>
        <p:spPr>
          <a:xfrm>
            <a:off x="3679600" y="374050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40</a:t>
            </a:r>
          </a:p>
        </p:txBody>
      </p:sp>
      <p:sp>
        <p:nvSpPr>
          <p:cNvPr id="16" name="1.65"/>
          <p:cNvSpPr txBox="1"/>
          <p:nvPr/>
        </p:nvSpPr>
        <p:spPr>
          <a:xfrm>
            <a:off x="3564675" y="4289503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4,80</a:t>
            </a:r>
            <a:endParaRPr lang="nl-NL" sz="2200" dirty="0"/>
          </a:p>
        </p:txBody>
      </p:sp>
      <p:sp>
        <p:nvSpPr>
          <p:cNvPr id="17" name="1"/>
          <p:cNvSpPr txBox="1"/>
          <p:nvPr/>
        </p:nvSpPr>
        <p:spPr>
          <a:xfrm>
            <a:off x="4527882" y="374050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1</a:t>
            </a:r>
          </a:p>
        </p:txBody>
      </p:sp>
      <p:sp>
        <p:nvSpPr>
          <p:cNvPr id="22" name="Prijs in euros"/>
          <p:cNvSpPr txBox="1"/>
          <p:nvPr/>
        </p:nvSpPr>
        <p:spPr>
          <a:xfrm>
            <a:off x="859880" y="4282884"/>
            <a:ext cx="12362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prijs</a:t>
            </a:r>
            <a:r>
              <a:rPr lang="en-US" sz="2200" dirty="0"/>
              <a:t> in €</a:t>
            </a:r>
            <a:endParaRPr lang="nl-NL" sz="2200" dirty="0"/>
          </a:p>
        </p:txBody>
      </p:sp>
      <p:sp>
        <p:nvSpPr>
          <p:cNvPr id="23" name="Aantal fotos"/>
          <p:cNvSpPr txBox="1"/>
          <p:nvPr/>
        </p:nvSpPr>
        <p:spPr>
          <a:xfrm>
            <a:off x="875036" y="3749211"/>
            <a:ext cx="26805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aantal</a:t>
            </a:r>
            <a:r>
              <a:rPr lang="en-US" sz="2200" dirty="0"/>
              <a:t> </a:t>
            </a:r>
            <a:r>
              <a:rPr lang="en-US" sz="2200" dirty="0" err="1"/>
              <a:t>sinaasappels</a:t>
            </a:r>
            <a:endParaRPr lang="nl-NL" sz="2200" dirty="0"/>
          </a:p>
        </p:txBody>
      </p:sp>
      <p:sp>
        <p:nvSpPr>
          <p:cNvPr id="24" name="1.80"/>
          <p:cNvSpPr txBox="1"/>
          <p:nvPr/>
        </p:nvSpPr>
        <p:spPr>
          <a:xfrm>
            <a:off x="4321662" y="4289503"/>
            <a:ext cx="8130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0,12 </a:t>
            </a:r>
            <a:endParaRPr lang="nl-NL" sz="2200" dirty="0"/>
          </a:p>
        </p:txBody>
      </p:sp>
      <p:sp>
        <p:nvSpPr>
          <p:cNvPr id="28" name="TextBox 27"/>
          <p:cNvSpPr txBox="1"/>
          <p:nvPr/>
        </p:nvSpPr>
        <p:spPr>
          <a:xfrm>
            <a:off x="5227146" y="374050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15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09325" y="4289503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1,80</a:t>
            </a:r>
          </a:p>
        </p:txBody>
      </p:sp>
      <p:grpSp>
        <p:nvGrpSpPr>
          <p:cNvPr id="33" name="Boog 1 boven"/>
          <p:cNvGrpSpPr/>
          <p:nvPr/>
        </p:nvGrpSpPr>
        <p:grpSpPr>
          <a:xfrm>
            <a:off x="3810369" y="2955256"/>
            <a:ext cx="733538" cy="769304"/>
            <a:chOff x="3786659" y="3400425"/>
            <a:chExt cx="1141131" cy="704927"/>
          </a:xfrm>
        </p:grpSpPr>
        <p:sp>
          <p:nvSpPr>
            <p:cNvPr id="34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35" name="Tekstvak 106"/>
            <p:cNvSpPr txBox="1"/>
            <p:nvPr/>
          </p:nvSpPr>
          <p:spPr>
            <a:xfrm>
              <a:off x="3830194" y="3400425"/>
              <a:ext cx="1020431" cy="394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: 40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6" name="Vrije vorm 25"/>
          <p:cNvSpPr/>
          <p:nvPr/>
        </p:nvSpPr>
        <p:spPr>
          <a:xfrm flipV="1">
            <a:off x="3810369" y="4767833"/>
            <a:ext cx="682006" cy="339958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37" name="Tekstvak 16413"/>
          <p:cNvSpPr txBox="1"/>
          <p:nvPr/>
        </p:nvSpPr>
        <p:spPr>
          <a:xfrm>
            <a:off x="3824160" y="5076477"/>
            <a:ext cx="6559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>
                <a:solidFill>
                  <a:srgbClr val="FF0000"/>
                </a:solidFill>
              </a:rPr>
              <a:t>: 40</a:t>
            </a:r>
          </a:p>
        </p:txBody>
      </p:sp>
      <p:grpSp>
        <p:nvGrpSpPr>
          <p:cNvPr id="39" name="Boog x5 boven"/>
          <p:cNvGrpSpPr/>
          <p:nvPr/>
        </p:nvGrpSpPr>
        <p:grpSpPr>
          <a:xfrm>
            <a:off x="4662000" y="2955256"/>
            <a:ext cx="748836" cy="769304"/>
            <a:chOff x="3762861" y="3400425"/>
            <a:chExt cx="1164929" cy="704927"/>
          </a:xfrm>
        </p:grpSpPr>
        <p:sp>
          <p:nvSpPr>
            <p:cNvPr id="40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41" name="Tekstvak 106"/>
            <p:cNvSpPr txBox="1"/>
            <p:nvPr/>
          </p:nvSpPr>
          <p:spPr>
            <a:xfrm>
              <a:off x="3762861" y="3400425"/>
              <a:ext cx="1155091" cy="394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× 15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2" name="Vrije vorm 25"/>
          <p:cNvSpPr/>
          <p:nvPr/>
        </p:nvSpPr>
        <p:spPr>
          <a:xfrm flipV="1">
            <a:off x="4702300" y="4767832"/>
            <a:ext cx="682006" cy="339958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43" name="Tekstvak 16413"/>
          <p:cNvSpPr txBox="1"/>
          <p:nvPr/>
        </p:nvSpPr>
        <p:spPr>
          <a:xfrm>
            <a:off x="4672808" y="5076476"/>
            <a:ext cx="7425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>
                <a:solidFill>
                  <a:srgbClr val="FF0000"/>
                </a:solidFill>
              </a:rPr>
              <a:t>× 15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580" y="2387732"/>
            <a:ext cx="75488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Het kan op vele manieren, je kunt altijd terugrekenen via 1.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44094" y="5877272"/>
            <a:ext cx="40783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15 sinaasappels </a:t>
            </a:r>
            <a:r>
              <a:rPr lang="nl-NL" sz="2200"/>
              <a:t>kosten € 1,80</a:t>
            </a:r>
            <a:r>
              <a:rPr lang="nl-NL" sz="2200" dirty="0"/>
              <a:t>.</a:t>
            </a:r>
          </a:p>
        </p:txBody>
      </p:sp>
      <p:sp>
        <p:nvSpPr>
          <p:cNvPr id="5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44352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  <p:bldP spid="16" grpId="0"/>
      <p:bldP spid="17" grpId="0"/>
      <p:bldP spid="22" grpId="0"/>
      <p:bldP spid="23" grpId="0"/>
      <p:bldP spid="24" grpId="0"/>
      <p:bldP spid="28" grpId="0"/>
      <p:bldP spid="29" grpId="0"/>
      <p:bldP spid="36" grpId="0" animBg="1"/>
      <p:bldP spid="37" grpId="0"/>
      <p:bldP spid="42" grpId="0" animBg="1"/>
      <p:bldP spid="43" grpId="0"/>
      <p:bldP spid="49" grpId="0"/>
      <p:bldP spid="50" grpId="0" animBg="1"/>
      <p:bldP spid="51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1</TotalTime>
  <Words>138</Words>
  <Application>Microsoft Office PowerPoint</Application>
  <PresentationFormat>Diavoorstelling (4:3)</PresentationFormat>
  <Paragraphs>52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TheorieTemplateMacroWatermark_KGT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Nijbroek, Tom</dc:creator>
  <cp:lastModifiedBy>Luuk Mennen</cp:lastModifiedBy>
  <cp:revision>4</cp:revision>
  <dcterms:created xsi:type="dcterms:W3CDTF">2014-08-20T14:32:24Z</dcterms:created>
  <dcterms:modified xsi:type="dcterms:W3CDTF">2018-09-18T08:38:35Z</dcterms:modified>
</cp:coreProperties>
</file>