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  <a:srgbClr val="66CCFF"/>
    <a:srgbClr val="D60093"/>
    <a:srgbClr val="0099FF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D65D78-2345-4817-9171-3B59D229B51B}" v="23" dt="2018-09-18T10:27:26.2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133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B3D65D78-2345-4817-9171-3B59D229B51B}"/>
    <pc:docChg chg="modSld">
      <pc:chgData name="Luuk Mennen" userId="e8da6a4e-8fc9-4e27-9348-3a94ae635dab" providerId="ADAL" clId="{B3D65D78-2345-4817-9171-3B59D229B51B}" dt="2018-09-18T10:27:26.258" v="22" actId="20577"/>
      <pc:docMkLst>
        <pc:docMk/>
      </pc:docMkLst>
      <pc:sldChg chg="modSp">
        <pc:chgData name="Luuk Mennen" userId="e8da6a4e-8fc9-4e27-9348-3a94ae635dab" providerId="ADAL" clId="{B3D65D78-2345-4817-9171-3B59D229B51B}" dt="2018-09-18T10:27:26.258" v="22" actId="20577"/>
        <pc:sldMkLst>
          <pc:docMk/>
          <pc:sldMk cId="0" sldId="322"/>
        </pc:sldMkLst>
        <pc:spChg chg="mod">
          <ac:chgData name="Luuk Mennen" userId="e8da6a4e-8fc9-4e27-9348-3a94ae635dab" providerId="ADAL" clId="{B3D65D78-2345-4817-9171-3B59D229B51B}" dt="2018-09-18T10:27:26.258" v="22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707904" y="3954461"/>
            <a:ext cx="396044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Schuifsymmetrie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Schuifsymmetrie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Schuifsymmetrie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0072" y="981676"/>
            <a:ext cx="3710978" cy="2519446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78768" y="734976"/>
            <a:ext cx="756169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evenwijdige lijnen kun je </a:t>
            </a:r>
          </a:p>
          <a:p>
            <a:r>
              <a:rPr lang="nl-NL" sz="2200" b="1" dirty="0"/>
              <a:t>schuifsymmetrie </a:t>
            </a:r>
            <a:r>
              <a:rPr lang="nl-NL" sz="2200" dirty="0"/>
              <a:t>gebruiken.</a:t>
            </a:r>
          </a:p>
          <a:p>
            <a:endParaRPr lang="nl-NL" sz="2200" dirty="0"/>
          </a:p>
          <a:p>
            <a:r>
              <a:rPr lang="nl-NL" sz="2200" dirty="0"/>
              <a:t>De hoeken bij punt </a:t>
            </a:r>
            <a:r>
              <a:rPr lang="nl-NL" sz="2200" i="1" dirty="0"/>
              <a:t>R </a:t>
            </a:r>
            <a:r>
              <a:rPr lang="nl-NL" sz="2200" dirty="0"/>
              <a:t>passen </a:t>
            </a:r>
          </a:p>
          <a:p>
            <a:r>
              <a:rPr lang="nl-NL" sz="2200" dirty="0"/>
              <a:t>precies op de hoeken bij punt </a:t>
            </a:r>
            <a:r>
              <a:rPr lang="nl-NL" sz="2200" i="1" dirty="0"/>
              <a:t>S</a:t>
            </a:r>
            <a:r>
              <a:rPr lang="nl-NL" sz="2200" dirty="0"/>
              <a:t>.</a:t>
            </a:r>
          </a:p>
          <a:p>
            <a:endParaRPr lang="nl-NL" sz="2200" dirty="0"/>
          </a:p>
          <a:p>
            <a:r>
              <a:rPr lang="nl-NL" sz="2200" dirty="0"/>
              <a:t>Dus ∠</a:t>
            </a:r>
            <a:r>
              <a:rPr lang="nl-NL" sz="2200" i="1" dirty="0"/>
              <a:t>R</a:t>
            </a:r>
            <a:r>
              <a:rPr lang="nl-NL" sz="2200" baseline="-25000" dirty="0"/>
              <a:t>1</a:t>
            </a:r>
            <a:r>
              <a:rPr lang="nl-NL" sz="2200" dirty="0"/>
              <a:t> = ∠</a:t>
            </a:r>
            <a:r>
              <a:rPr lang="nl-NL" sz="2200" i="1" dirty="0"/>
              <a:t>S</a:t>
            </a:r>
            <a:r>
              <a:rPr lang="nl-NL" sz="2200" baseline="-25000" dirty="0"/>
              <a:t>1</a:t>
            </a:r>
            <a:r>
              <a:rPr lang="nl-NL" sz="2200" dirty="0"/>
              <a:t> en ∠</a:t>
            </a:r>
            <a:r>
              <a:rPr lang="nl-NL" sz="2200" i="1" dirty="0"/>
              <a:t>R</a:t>
            </a:r>
            <a:r>
              <a:rPr lang="nl-NL" sz="2200" baseline="-25000" dirty="0"/>
              <a:t>2</a:t>
            </a:r>
            <a:r>
              <a:rPr lang="nl-NL" sz="2200" dirty="0"/>
              <a:t> = ∠</a:t>
            </a:r>
            <a:r>
              <a:rPr lang="nl-NL" sz="2200" i="1" dirty="0"/>
              <a:t>S</a:t>
            </a:r>
            <a:r>
              <a:rPr lang="nl-NL" sz="2200" baseline="-25000" dirty="0"/>
              <a:t>2</a:t>
            </a:r>
            <a:r>
              <a:rPr lang="nl-NL" sz="2200" dirty="0"/>
              <a:t> </a:t>
            </a:r>
          </a:p>
          <a:p>
            <a:r>
              <a:rPr lang="nl-NL" sz="2200" dirty="0"/>
              <a:t>enzovoort.</a:t>
            </a:r>
          </a:p>
          <a:p>
            <a:endParaRPr lang="nl-NL" sz="2200" dirty="0"/>
          </a:p>
          <a:p>
            <a:r>
              <a:rPr lang="nl-NL" sz="2200" dirty="0"/>
              <a:t>Je weet dat overstaande hoeken gelijk zijn.</a:t>
            </a:r>
          </a:p>
          <a:p>
            <a:r>
              <a:rPr lang="nl-NL" sz="2200" dirty="0"/>
              <a:t>Dus ∠</a:t>
            </a:r>
            <a:r>
              <a:rPr lang="nl-NL" sz="2200" i="1" dirty="0"/>
              <a:t>R</a:t>
            </a:r>
            <a:r>
              <a:rPr lang="nl-NL" sz="2200" baseline="-25000" dirty="0"/>
              <a:t>1</a:t>
            </a:r>
            <a:r>
              <a:rPr lang="nl-NL" sz="2200" dirty="0"/>
              <a:t> = ∠</a:t>
            </a:r>
            <a:r>
              <a:rPr lang="nl-NL" sz="2200" i="1" dirty="0"/>
              <a:t>R</a:t>
            </a:r>
            <a:r>
              <a:rPr lang="nl-NL" sz="2200" baseline="-25000" dirty="0"/>
              <a:t>3</a:t>
            </a:r>
            <a:r>
              <a:rPr lang="nl-NL" sz="2200" dirty="0"/>
              <a:t> en ∠</a:t>
            </a:r>
            <a:r>
              <a:rPr lang="nl-NL" sz="2200" i="1" dirty="0"/>
              <a:t>R</a:t>
            </a:r>
            <a:r>
              <a:rPr lang="nl-NL" sz="2200" baseline="-25000" dirty="0"/>
              <a:t>2</a:t>
            </a:r>
            <a:r>
              <a:rPr lang="nl-NL" sz="2200" dirty="0"/>
              <a:t> = ∠</a:t>
            </a:r>
            <a:r>
              <a:rPr lang="nl-NL" sz="2200" i="1" dirty="0"/>
              <a:t>R</a:t>
            </a:r>
            <a:r>
              <a:rPr lang="nl-NL" sz="2200" baseline="-25000" dirty="0"/>
              <a:t>4</a:t>
            </a:r>
            <a:r>
              <a:rPr lang="nl-NL" sz="2200" dirty="0"/>
              <a:t>.</a:t>
            </a:r>
          </a:p>
          <a:p>
            <a:r>
              <a:rPr lang="nl-NL" sz="2200" dirty="0"/>
              <a:t>Door draaien en schuiven vind je ook ∠</a:t>
            </a:r>
            <a:r>
              <a:rPr lang="nl-NL" sz="2200" i="1" dirty="0"/>
              <a:t>S</a:t>
            </a:r>
            <a:r>
              <a:rPr lang="nl-NL" sz="2200" baseline="-25000" dirty="0"/>
              <a:t>1</a:t>
            </a:r>
            <a:r>
              <a:rPr lang="nl-NL" sz="2200" dirty="0"/>
              <a:t> = ∠</a:t>
            </a:r>
            <a:r>
              <a:rPr lang="nl-NL" sz="2200" i="1" dirty="0"/>
              <a:t>R</a:t>
            </a:r>
            <a:r>
              <a:rPr lang="nl-NL" sz="2200" baseline="-25000" dirty="0"/>
              <a:t>3</a:t>
            </a:r>
            <a:r>
              <a:rPr lang="nl-NL" sz="2200" dirty="0"/>
              <a:t>.</a:t>
            </a:r>
          </a:p>
          <a:p>
            <a:endParaRPr lang="nl-NL" sz="2200" dirty="0"/>
          </a:p>
          <a:p>
            <a:r>
              <a:rPr lang="nl-NL" sz="2200" dirty="0"/>
              <a:t>Je ziet dat er maar twee verschillende tekentjes</a:t>
            </a:r>
          </a:p>
          <a:p>
            <a:r>
              <a:rPr lang="nl-NL" sz="2200" dirty="0"/>
              <a:t>staan, * en •.</a:t>
            </a:r>
          </a:p>
          <a:p>
            <a:r>
              <a:rPr lang="nl-NL" sz="2200" dirty="0"/>
              <a:t>Er zijn dus twee verschillende hoeken in de figuur.</a:t>
            </a:r>
          </a:p>
        </p:txBody>
      </p:sp>
      <p:grpSp>
        <p:nvGrpSpPr>
          <p:cNvPr id="11" name="Groep 10"/>
          <p:cNvGrpSpPr/>
          <p:nvPr/>
        </p:nvGrpSpPr>
        <p:grpSpPr>
          <a:xfrm>
            <a:off x="7695687" y="1679782"/>
            <a:ext cx="648072" cy="432048"/>
            <a:chOff x="7668344" y="1734593"/>
            <a:chExt cx="648072" cy="432048"/>
          </a:xfrm>
        </p:grpSpPr>
        <p:cxnSp>
          <p:nvCxnSpPr>
            <p:cNvPr id="8" name="Rechte verbindingslijn 7"/>
            <p:cNvCxnSpPr/>
            <p:nvPr/>
          </p:nvCxnSpPr>
          <p:spPr>
            <a:xfrm flipV="1">
              <a:off x="7668344" y="1734593"/>
              <a:ext cx="284212" cy="432048"/>
            </a:xfrm>
            <a:prstGeom prst="line">
              <a:avLst/>
            </a:prstGeom>
            <a:ln w="25400">
              <a:solidFill>
                <a:srgbClr val="00FF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>
            <a:xfrm>
              <a:off x="7952556" y="1734593"/>
              <a:ext cx="363860" cy="0"/>
            </a:xfrm>
            <a:prstGeom prst="line">
              <a:avLst/>
            </a:prstGeom>
            <a:ln w="25400">
              <a:solidFill>
                <a:srgbClr val="00FF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Einde presentatie icoon"/>
          <p:cNvSpPr/>
          <p:nvPr/>
        </p:nvSpPr>
        <p:spPr>
          <a:xfrm>
            <a:off x="8575532" y="6393910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7777 0.08704 " pathEditMode="relative" rAng="0" ptsTypes="AA">
                                      <p:cBhvr>
                                        <p:cTn id="42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9" y="435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4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2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125</TotalTime>
  <Words>105</Words>
  <Application>Microsoft Office PowerPoint</Application>
  <PresentationFormat>Diavoorstelling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15</cp:revision>
  <dcterms:created xsi:type="dcterms:W3CDTF">2015-01-18T17:49:43Z</dcterms:created>
  <dcterms:modified xsi:type="dcterms:W3CDTF">2018-09-18T10:27:31Z</dcterms:modified>
</cp:coreProperties>
</file>