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  <p:cmAuthor id="2" name="Joke" initials="J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0093"/>
    <a:srgbClr val="0099FF"/>
    <a:srgbClr val="00FF00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95DC51-043F-48C2-92F5-D1AB595B5B5F}" v="22" dt="2018-09-18T09:48:34.5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5325" autoAdjust="0"/>
  </p:normalViewPr>
  <p:slideViewPr>
    <p:cSldViewPr snapToObjects="1">
      <p:cViewPr varScale="1">
        <p:scale>
          <a:sx n="62" d="100"/>
          <a:sy n="62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EB95DC51-043F-48C2-92F5-D1AB595B5B5F}"/>
    <pc:docChg chg="modSld">
      <pc:chgData name="Luuk Mennen" userId="e8da6a4e-8fc9-4e27-9348-3a94ae635dab" providerId="ADAL" clId="{EB95DC51-043F-48C2-92F5-D1AB595B5B5F}" dt="2018-09-18T09:48:34.537" v="21" actId="20577"/>
      <pc:docMkLst>
        <pc:docMk/>
      </pc:docMkLst>
      <pc:sldChg chg="modSp">
        <pc:chgData name="Luuk Mennen" userId="e8da6a4e-8fc9-4e27-9348-3a94ae635dab" providerId="ADAL" clId="{EB95DC51-043F-48C2-92F5-D1AB595B5B5F}" dt="2018-09-18T09:48:34.537" v="21" actId="20577"/>
        <pc:sldMkLst>
          <pc:docMk/>
          <pc:sldMk cId="0" sldId="322"/>
        </pc:sldMkLst>
        <pc:spChg chg="mod">
          <ac:chgData name="Luuk Mennen" userId="e8da6a4e-8fc9-4e27-9348-3a94ae635dab" providerId="ADAL" clId="{EB95DC51-043F-48C2-92F5-D1AB595B5B5F}" dt="2018-09-18T09:48:34.53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203848" y="3954461"/>
            <a:ext cx="432048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gewicht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Eenheden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gewicht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gewicht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492161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389241" y="713892"/>
            <a:ext cx="97536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Door de aantrekkingskracht van de aarde </a:t>
            </a:r>
            <a:br>
              <a:rPr lang="nl-NL" sz="2200" dirty="0"/>
            </a:br>
            <a:r>
              <a:rPr lang="nl-NL" sz="2200" dirty="0"/>
              <a:t>hebben alle dingen een </a:t>
            </a:r>
            <a:r>
              <a:rPr lang="en-US" sz="2200" b="1" dirty="0" err="1"/>
              <a:t>gewicht</a:t>
            </a:r>
            <a:r>
              <a:rPr lang="en-US" sz="2200" dirty="0"/>
              <a:t>.</a:t>
            </a:r>
          </a:p>
        </p:txBody>
      </p:sp>
      <p:grpSp>
        <p:nvGrpSpPr>
          <p:cNvPr id="85" name="Groep 26"/>
          <p:cNvGrpSpPr/>
          <p:nvPr/>
        </p:nvGrpSpPr>
        <p:grpSpPr>
          <a:xfrm>
            <a:off x="971600" y="2825629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86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Tekstvak 13"/>
            <p:cNvSpPr txBox="1"/>
            <p:nvPr/>
          </p:nvSpPr>
          <p:spPr>
            <a:xfrm>
              <a:off x="1043608" y="2492896"/>
              <a:ext cx="504056" cy="5707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kg</a:t>
              </a:r>
              <a:endParaRPr lang="nl-NL" baseline="30000" dirty="0"/>
            </a:p>
          </p:txBody>
        </p:sp>
      </p:grpSp>
      <p:grpSp>
        <p:nvGrpSpPr>
          <p:cNvPr id="89" name="Groep 26"/>
          <p:cNvGrpSpPr/>
          <p:nvPr/>
        </p:nvGrpSpPr>
        <p:grpSpPr>
          <a:xfrm>
            <a:off x="4326322" y="2825629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111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2" name="Tekstvak 13"/>
            <p:cNvSpPr txBox="1"/>
            <p:nvPr/>
          </p:nvSpPr>
          <p:spPr>
            <a:xfrm>
              <a:off x="1073262" y="2492896"/>
              <a:ext cx="432048" cy="5638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g</a:t>
              </a:r>
              <a:endParaRPr lang="nl-NL" baseline="30000" dirty="0"/>
            </a:p>
          </p:txBody>
        </p:sp>
      </p:grpSp>
      <p:grpSp>
        <p:nvGrpSpPr>
          <p:cNvPr id="113" name="Groep 26"/>
          <p:cNvGrpSpPr/>
          <p:nvPr/>
        </p:nvGrpSpPr>
        <p:grpSpPr>
          <a:xfrm>
            <a:off x="7744626" y="2825629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114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Tekstvak 13"/>
            <p:cNvSpPr txBox="1"/>
            <p:nvPr/>
          </p:nvSpPr>
          <p:spPr>
            <a:xfrm>
              <a:off x="1039334" y="2492896"/>
              <a:ext cx="508330" cy="56437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mg</a:t>
              </a:r>
              <a:endParaRPr lang="nl-NL" baseline="30000" dirty="0"/>
            </a:p>
          </p:txBody>
        </p:sp>
      </p:grpSp>
      <p:sp>
        <p:nvSpPr>
          <p:cNvPr id="120" name="Tekstvak 94"/>
          <p:cNvSpPr txBox="1"/>
          <p:nvPr/>
        </p:nvSpPr>
        <p:spPr>
          <a:xfrm>
            <a:off x="2483768" y="1588608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1000</a:t>
            </a:r>
          </a:p>
        </p:txBody>
      </p:sp>
      <p:sp>
        <p:nvSpPr>
          <p:cNvPr id="121" name="Tekstvak 100"/>
          <p:cNvSpPr txBox="1"/>
          <p:nvPr/>
        </p:nvSpPr>
        <p:spPr>
          <a:xfrm>
            <a:off x="2627784" y="4705048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124" name="Tekstvak 94"/>
          <p:cNvSpPr txBox="1"/>
          <p:nvPr/>
        </p:nvSpPr>
        <p:spPr>
          <a:xfrm>
            <a:off x="5858096" y="155679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1000</a:t>
            </a:r>
          </a:p>
        </p:txBody>
      </p:sp>
      <p:sp>
        <p:nvSpPr>
          <p:cNvPr id="125" name="Tekstvak 100"/>
          <p:cNvSpPr txBox="1"/>
          <p:nvPr/>
        </p:nvSpPr>
        <p:spPr>
          <a:xfrm>
            <a:off x="6025459" y="4705048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grpSp>
        <p:nvGrpSpPr>
          <p:cNvPr id="126" name="Animatie icoon"/>
          <p:cNvGrpSpPr>
            <a:grpSpLocks noChangeAspect="1"/>
          </p:cNvGrpSpPr>
          <p:nvPr/>
        </p:nvGrpSpPr>
        <p:grpSpPr>
          <a:xfrm>
            <a:off x="8460723" y="6307845"/>
            <a:ext cx="440378" cy="360000"/>
            <a:chOff x="5076056" y="174576"/>
            <a:chExt cx="3276364" cy="2678360"/>
          </a:xfrm>
        </p:grpSpPr>
        <p:sp>
          <p:nvSpPr>
            <p:cNvPr id="127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8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4" name="Groep 26"/>
          <p:cNvGrpSpPr/>
          <p:nvPr/>
        </p:nvGrpSpPr>
        <p:grpSpPr>
          <a:xfrm>
            <a:off x="2102708" y="2825271"/>
            <a:ext cx="648072" cy="942455"/>
            <a:chOff x="971600" y="1988840"/>
            <a:chExt cx="648072" cy="1440160"/>
          </a:xfrm>
        </p:grpSpPr>
        <p:sp>
          <p:nvSpPr>
            <p:cNvPr id="100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hg</a:t>
              </a:r>
              <a:endParaRPr lang="nl-NL" baseline="30000" dirty="0"/>
            </a:p>
          </p:txBody>
        </p:sp>
      </p:grpSp>
      <p:grpSp>
        <p:nvGrpSpPr>
          <p:cNvPr id="107" name="Groep 26"/>
          <p:cNvGrpSpPr/>
          <p:nvPr/>
        </p:nvGrpSpPr>
        <p:grpSpPr>
          <a:xfrm>
            <a:off x="3203848" y="2825271"/>
            <a:ext cx="648072" cy="942455"/>
            <a:chOff x="971600" y="1988840"/>
            <a:chExt cx="648072" cy="1440160"/>
          </a:xfrm>
        </p:grpSpPr>
        <p:sp>
          <p:nvSpPr>
            <p:cNvPr id="118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dag</a:t>
              </a:r>
              <a:endParaRPr lang="nl-NL" baseline="30000" dirty="0"/>
            </a:p>
          </p:txBody>
        </p:sp>
      </p:grpSp>
      <p:grpSp>
        <p:nvGrpSpPr>
          <p:cNvPr id="123" name="Groep 26"/>
          <p:cNvGrpSpPr/>
          <p:nvPr/>
        </p:nvGrpSpPr>
        <p:grpSpPr>
          <a:xfrm>
            <a:off x="5487084" y="2829789"/>
            <a:ext cx="648072" cy="942455"/>
            <a:chOff x="971600" y="1988840"/>
            <a:chExt cx="648072" cy="1440160"/>
          </a:xfrm>
        </p:grpSpPr>
        <p:sp>
          <p:nvSpPr>
            <p:cNvPr id="137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8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dg</a:t>
              </a:r>
              <a:endParaRPr lang="nl-NL" baseline="30000" dirty="0"/>
            </a:p>
          </p:txBody>
        </p:sp>
      </p:grpSp>
      <p:grpSp>
        <p:nvGrpSpPr>
          <p:cNvPr id="139" name="Groep 26"/>
          <p:cNvGrpSpPr/>
          <p:nvPr/>
        </p:nvGrpSpPr>
        <p:grpSpPr>
          <a:xfrm>
            <a:off x="6588224" y="2829789"/>
            <a:ext cx="648072" cy="942455"/>
            <a:chOff x="971600" y="1988840"/>
            <a:chExt cx="648072" cy="1440160"/>
          </a:xfrm>
        </p:grpSpPr>
        <p:sp>
          <p:nvSpPr>
            <p:cNvPr id="140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1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cg</a:t>
              </a:r>
              <a:endParaRPr lang="nl-NL" baseline="30000" dirty="0"/>
            </a:p>
          </p:txBody>
        </p:sp>
      </p:grpSp>
      <p:cxnSp>
        <p:nvCxnSpPr>
          <p:cNvPr id="38" name="Curved Connector 37"/>
          <p:cNvCxnSpPr/>
          <p:nvPr/>
        </p:nvCxnSpPr>
        <p:spPr>
          <a:xfrm rot="5400000" flipH="1" flipV="1">
            <a:off x="2972997" y="1148268"/>
            <a:ext cx="12700" cy="3354722"/>
          </a:xfrm>
          <a:prstGeom prst="curvedConnector3">
            <a:avLst>
              <a:gd name="adj1" fmla="val 7259346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urved Connector 142"/>
          <p:cNvCxnSpPr/>
          <p:nvPr/>
        </p:nvCxnSpPr>
        <p:spPr>
          <a:xfrm rot="5400000" flipH="1" flipV="1">
            <a:off x="6347848" y="1128904"/>
            <a:ext cx="12700" cy="3354722"/>
          </a:xfrm>
          <a:prstGeom prst="curvedConnector3">
            <a:avLst>
              <a:gd name="adj1" fmla="val 7259346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/>
          <p:nvPr/>
        </p:nvCxnSpPr>
        <p:spPr>
          <a:xfrm rot="5400000">
            <a:off x="2972997" y="2090723"/>
            <a:ext cx="12700" cy="3354722"/>
          </a:xfrm>
          <a:prstGeom prst="curvedConnector3">
            <a:avLst>
              <a:gd name="adj1" fmla="val 7575827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urved Connector 144"/>
          <p:cNvCxnSpPr/>
          <p:nvPr/>
        </p:nvCxnSpPr>
        <p:spPr>
          <a:xfrm rot="5400000">
            <a:off x="6384951" y="2092393"/>
            <a:ext cx="12700" cy="3354722"/>
          </a:xfrm>
          <a:prstGeom prst="curvedConnector3">
            <a:avLst>
              <a:gd name="adj1" fmla="val 7575827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9241" y="5229200"/>
            <a:ext cx="70754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dirty="0"/>
              <a:t>eenheden van gewicht </a:t>
            </a:r>
            <a:r>
              <a:rPr lang="nl-NL" sz="2200" dirty="0"/>
              <a:t>zijn kilogram (kg), </a:t>
            </a:r>
            <a:br>
              <a:rPr lang="nl-NL" sz="2200" dirty="0"/>
            </a:br>
            <a:r>
              <a:rPr lang="nl-NL" sz="2200" dirty="0"/>
              <a:t>gram (g) en milligram (mg).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20" grpId="0"/>
      <p:bldP spid="121" grpId="0"/>
      <p:bldP spid="124" grpId="0"/>
      <p:bldP spid="125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gewicht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7,2 kg = … g</a:t>
            </a:r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76753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5229200"/>
            <a:ext cx="8367148" cy="1080120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5604835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5517232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7,2 kg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2771800" y="5517232"/>
            <a:ext cx="2243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7,2 </a:t>
            </a:r>
            <a:r>
              <a:rPr lang="el-GR" sz="2400" dirty="0"/>
              <a:t>×</a:t>
            </a:r>
            <a:r>
              <a:rPr lang="nl-NL" sz="2400" dirty="0"/>
              <a:t> 1000 =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4716016" y="551723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7200 g</a:t>
            </a:r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74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5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58" name="Groep 26"/>
          <p:cNvGrpSpPr/>
          <p:nvPr/>
        </p:nvGrpSpPr>
        <p:grpSpPr>
          <a:xfrm>
            <a:off x="3995936" y="2270521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59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Tekstvak 13"/>
            <p:cNvSpPr txBox="1"/>
            <p:nvPr/>
          </p:nvSpPr>
          <p:spPr>
            <a:xfrm>
              <a:off x="1043608" y="2492896"/>
              <a:ext cx="451044" cy="5638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kg</a:t>
              </a:r>
              <a:endParaRPr lang="nl-NL" baseline="30000" dirty="0"/>
            </a:p>
          </p:txBody>
        </p:sp>
      </p:grpSp>
      <p:grpSp>
        <p:nvGrpSpPr>
          <p:cNvPr id="61" name="Groep 26"/>
          <p:cNvGrpSpPr/>
          <p:nvPr/>
        </p:nvGrpSpPr>
        <p:grpSpPr>
          <a:xfrm>
            <a:off x="7350658" y="2270521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62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Tekstvak 13"/>
            <p:cNvSpPr txBox="1"/>
            <p:nvPr/>
          </p:nvSpPr>
          <p:spPr>
            <a:xfrm>
              <a:off x="1073262" y="2492896"/>
              <a:ext cx="432048" cy="5638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g</a:t>
              </a:r>
              <a:endParaRPr lang="nl-NL" baseline="30000" dirty="0"/>
            </a:p>
          </p:txBody>
        </p:sp>
      </p:grpSp>
      <p:sp>
        <p:nvSpPr>
          <p:cNvPr id="64" name="Tekstvak 94"/>
          <p:cNvSpPr txBox="1"/>
          <p:nvPr/>
        </p:nvSpPr>
        <p:spPr>
          <a:xfrm>
            <a:off x="5508104" y="1033500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1000</a:t>
            </a:r>
          </a:p>
        </p:txBody>
      </p:sp>
      <p:grpSp>
        <p:nvGrpSpPr>
          <p:cNvPr id="65" name="Groep 26"/>
          <p:cNvGrpSpPr/>
          <p:nvPr/>
        </p:nvGrpSpPr>
        <p:grpSpPr>
          <a:xfrm>
            <a:off x="5127044" y="2270163"/>
            <a:ext cx="648072" cy="942455"/>
            <a:chOff x="971600" y="1988840"/>
            <a:chExt cx="648072" cy="1440160"/>
          </a:xfrm>
        </p:grpSpPr>
        <p:sp>
          <p:nvSpPr>
            <p:cNvPr id="67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hg</a:t>
              </a:r>
              <a:endParaRPr lang="nl-NL" baseline="30000" dirty="0"/>
            </a:p>
          </p:txBody>
        </p:sp>
      </p:grpSp>
      <p:grpSp>
        <p:nvGrpSpPr>
          <p:cNvPr id="79" name="Groep 26"/>
          <p:cNvGrpSpPr/>
          <p:nvPr/>
        </p:nvGrpSpPr>
        <p:grpSpPr>
          <a:xfrm>
            <a:off x="6228184" y="2270163"/>
            <a:ext cx="648072" cy="942455"/>
            <a:chOff x="971600" y="1988840"/>
            <a:chExt cx="648072" cy="1440160"/>
          </a:xfrm>
        </p:grpSpPr>
        <p:sp>
          <p:nvSpPr>
            <p:cNvPr id="80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1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dag</a:t>
              </a:r>
              <a:endParaRPr lang="nl-NL" baseline="30000" dirty="0"/>
            </a:p>
          </p:txBody>
        </p:sp>
      </p:grpSp>
      <p:cxnSp>
        <p:nvCxnSpPr>
          <p:cNvPr id="82" name="Curved Connector 81"/>
          <p:cNvCxnSpPr/>
          <p:nvPr/>
        </p:nvCxnSpPr>
        <p:spPr>
          <a:xfrm rot="5400000" flipH="1" flipV="1">
            <a:off x="5997333" y="593160"/>
            <a:ext cx="12700" cy="3354722"/>
          </a:xfrm>
          <a:prstGeom prst="curvedConnector3">
            <a:avLst>
              <a:gd name="adj1" fmla="val 7259346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vak 41"/>
          <p:cNvSpPr txBox="1"/>
          <p:nvPr/>
        </p:nvSpPr>
        <p:spPr>
          <a:xfrm>
            <a:off x="609888" y="364502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888" y="4106689"/>
            <a:ext cx="76779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Van kg naar g is 1 stapje van 1000 </a:t>
            </a:r>
            <a:r>
              <a:rPr lang="en-US" sz="2200" dirty="0" err="1"/>
              <a:t>naar</a:t>
            </a:r>
            <a:r>
              <a:rPr lang="en-US" sz="2200" dirty="0"/>
              <a:t> </a:t>
            </a:r>
            <a:r>
              <a:rPr lang="en-US" sz="2200" dirty="0" err="1"/>
              <a:t>rechts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42" grpId="0"/>
      <p:bldP spid="43" grpId="0" animBg="1"/>
      <p:bldP spid="45" grpId="0"/>
      <p:bldP spid="48" grpId="0"/>
      <p:bldP spid="51" grpId="0"/>
      <p:bldP spid="64" grpId="0"/>
      <p:bldP spid="4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gewicht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500 mg = … g</a:t>
            </a:r>
            <a:endParaRPr lang="nl-NL" sz="2400" baseline="300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119463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4581128"/>
            <a:ext cx="8367148" cy="1224136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5029171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4960626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500 mg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059832" y="4960626"/>
            <a:ext cx="281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500 : 1000 = 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4799313" y="496062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 0,5 g</a:t>
            </a:r>
          </a:p>
        </p:txBody>
      </p:sp>
      <p:sp>
        <p:nvSpPr>
          <p:cNvPr id="57" name="Einde presentatie icoon"/>
          <p:cNvSpPr/>
          <p:nvPr/>
        </p:nvSpPr>
        <p:spPr>
          <a:xfrm>
            <a:off x="8748464" y="651431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Tekstvak 41"/>
          <p:cNvSpPr txBox="1"/>
          <p:nvPr/>
        </p:nvSpPr>
        <p:spPr>
          <a:xfrm>
            <a:off x="562130" y="3218493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62130" y="3615407"/>
            <a:ext cx="66741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Van mg naar g is 1 stapje van 1000 naar </a:t>
            </a:r>
            <a:r>
              <a:rPr lang="en-US" sz="2400" dirty="0"/>
              <a:t>links.</a:t>
            </a:r>
          </a:p>
        </p:txBody>
      </p:sp>
      <p:grpSp>
        <p:nvGrpSpPr>
          <p:cNvPr id="50" name="Groep 26"/>
          <p:cNvGrpSpPr/>
          <p:nvPr/>
        </p:nvGrpSpPr>
        <p:grpSpPr>
          <a:xfrm>
            <a:off x="3707904" y="1252257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52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13"/>
            <p:cNvSpPr txBox="1"/>
            <p:nvPr/>
          </p:nvSpPr>
          <p:spPr>
            <a:xfrm>
              <a:off x="1108050" y="2492896"/>
              <a:ext cx="409470" cy="5707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g</a:t>
              </a:r>
              <a:endParaRPr lang="nl-NL" baseline="30000" dirty="0"/>
            </a:p>
          </p:txBody>
        </p:sp>
      </p:grpSp>
      <p:grpSp>
        <p:nvGrpSpPr>
          <p:cNvPr id="54" name="Groep 26"/>
          <p:cNvGrpSpPr/>
          <p:nvPr/>
        </p:nvGrpSpPr>
        <p:grpSpPr>
          <a:xfrm>
            <a:off x="7126208" y="1252257"/>
            <a:ext cx="648072" cy="942455"/>
            <a:chOff x="971600" y="1988840"/>
            <a:chExt cx="648072" cy="1440160"/>
          </a:xfrm>
          <a:solidFill>
            <a:schemeClr val="bg1">
              <a:lumMod val="85000"/>
            </a:schemeClr>
          </a:solidFill>
        </p:grpSpPr>
        <p:sp>
          <p:nvSpPr>
            <p:cNvPr id="55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13"/>
            <p:cNvSpPr txBox="1"/>
            <p:nvPr/>
          </p:nvSpPr>
          <p:spPr>
            <a:xfrm>
              <a:off x="1029776" y="2492896"/>
              <a:ext cx="537985" cy="56437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mg</a:t>
              </a:r>
              <a:endParaRPr lang="nl-NL" baseline="30000" dirty="0"/>
            </a:p>
          </p:txBody>
        </p:sp>
      </p:grpSp>
      <p:sp>
        <p:nvSpPr>
          <p:cNvPr id="66" name="Tekstvak 100"/>
          <p:cNvSpPr txBox="1"/>
          <p:nvPr/>
        </p:nvSpPr>
        <p:spPr>
          <a:xfrm>
            <a:off x="5407041" y="3131676"/>
            <a:ext cx="106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grpSp>
        <p:nvGrpSpPr>
          <p:cNvPr id="73" name="Groep 26"/>
          <p:cNvGrpSpPr/>
          <p:nvPr/>
        </p:nvGrpSpPr>
        <p:grpSpPr>
          <a:xfrm>
            <a:off x="4868666" y="1256417"/>
            <a:ext cx="648072" cy="942455"/>
            <a:chOff x="971600" y="1988840"/>
            <a:chExt cx="648072" cy="1440160"/>
          </a:xfrm>
        </p:grpSpPr>
        <p:sp>
          <p:nvSpPr>
            <p:cNvPr id="76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dg</a:t>
              </a:r>
              <a:endParaRPr lang="nl-NL" baseline="30000" dirty="0"/>
            </a:p>
          </p:txBody>
        </p:sp>
      </p:grpSp>
      <p:grpSp>
        <p:nvGrpSpPr>
          <p:cNvPr id="78" name="Groep 26"/>
          <p:cNvGrpSpPr/>
          <p:nvPr/>
        </p:nvGrpSpPr>
        <p:grpSpPr>
          <a:xfrm>
            <a:off x="5969806" y="1256417"/>
            <a:ext cx="648072" cy="942455"/>
            <a:chOff x="971600" y="1988840"/>
            <a:chExt cx="648072" cy="1440160"/>
          </a:xfrm>
        </p:grpSpPr>
        <p:sp>
          <p:nvSpPr>
            <p:cNvPr id="79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0" name="Tekstvak 13"/>
            <p:cNvSpPr txBox="1"/>
            <p:nvPr/>
          </p:nvSpPr>
          <p:spPr>
            <a:xfrm>
              <a:off x="971600" y="2492896"/>
              <a:ext cx="648072" cy="564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cg</a:t>
              </a:r>
              <a:endParaRPr lang="nl-NL" baseline="30000" dirty="0"/>
            </a:p>
          </p:txBody>
        </p:sp>
      </p:grpSp>
      <p:cxnSp>
        <p:nvCxnSpPr>
          <p:cNvPr id="82" name="Curved Connector 81"/>
          <p:cNvCxnSpPr/>
          <p:nvPr/>
        </p:nvCxnSpPr>
        <p:spPr>
          <a:xfrm rot="5400000">
            <a:off x="5766533" y="519021"/>
            <a:ext cx="12700" cy="3354722"/>
          </a:xfrm>
          <a:prstGeom prst="curvedConnector3">
            <a:avLst>
              <a:gd name="adj1" fmla="val 7575827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5251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42" grpId="0"/>
      <p:bldP spid="43" grpId="0" animBg="1"/>
      <p:bldP spid="45" grpId="0"/>
      <p:bldP spid="48" grpId="0"/>
      <p:bldP spid="51" grpId="0"/>
      <p:bldP spid="57" grpId="0" animBg="1"/>
      <p:bldP spid="47" grpId="0"/>
      <p:bldP spid="49" grpId="0"/>
      <p:bldP spid="66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177</TotalTime>
  <Words>147</Words>
  <Application>Microsoft Office PowerPoint</Application>
  <PresentationFormat>Diavoorstelling (4:3)</PresentationFormat>
  <Paragraphs>60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21</cp:revision>
  <dcterms:created xsi:type="dcterms:W3CDTF">2015-01-18T17:49:43Z</dcterms:created>
  <dcterms:modified xsi:type="dcterms:W3CDTF">2018-09-18T09:48:39Z</dcterms:modified>
</cp:coreProperties>
</file>