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"/>
  </p:notesMasterIdLst>
  <p:sldIdLst>
    <p:sldId id="322" r:id="rId2"/>
    <p:sldId id="327" r:id="rId3"/>
    <p:sldId id="328" r:id="rId4"/>
    <p:sldId id="329" r:id="rId5"/>
  </p:sldIdLst>
  <p:sldSz cx="9144000" cy="6858000" type="screen4x3"/>
  <p:notesSz cx="6858000" cy="9144000"/>
  <p:defaultTextStyle>
    <a:defPPr>
      <a:defRPr lang="nl-NL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Arial" pitchFamily="34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Tom" initials="T" lastIdx="1" clrIdx="0"/>
  <p:cmAuthor id="1" name="T.H. Nijbroek" initials="N" lastIdx="1" clrIdx="1"/>
  <p:cmAuthor id="2" name="Joke" initials="J" lastIdx="1" clrIdx="2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000"/>
    <a:srgbClr val="D60093"/>
    <a:srgbClr val="0099FF"/>
    <a:srgbClr val="00FF00"/>
    <a:srgbClr val="00FFFF"/>
    <a:srgbClr val="CC99FF"/>
    <a:srgbClr val="DEBDFF"/>
    <a:srgbClr val="9966FF"/>
    <a:srgbClr val="66FF66"/>
    <a:srgbClr val="D5FFD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EB95DC51-043F-48C2-92F5-D1AB595B5B5F}" v="22" dt="2018-09-18T09:48:34.537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ijl, gemiddeld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Geen stijl, geen raster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170" autoAdjust="0"/>
    <p:restoredTop sz="85325" autoAdjust="0"/>
  </p:normalViewPr>
  <p:slideViewPr>
    <p:cSldViewPr snapToObjects="1">
      <p:cViewPr varScale="1">
        <p:scale>
          <a:sx n="62" d="100"/>
          <a:sy n="62" d="100"/>
        </p:scale>
        <p:origin x="1602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13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commentAuthors" Target="commentAuthors.xml"/><Relationship Id="rId12" Type="http://schemas.microsoft.com/office/2016/11/relationships/changesInfo" Target="changesInfos/changesInfo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Luuk Mennen" userId="e8da6a4e-8fc9-4e27-9348-3a94ae635dab" providerId="ADAL" clId="{EB95DC51-043F-48C2-92F5-D1AB595B5B5F}"/>
    <pc:docChg chg="modSld">
      <pc:chgData name="Luuk Mennen" userId="e8da6a4e-8fc9-4e27-9348-3a94ae635dab" providerId="ADAL" clId="{EB95DC51-043F-48C2-92F5-D1AB595B5B5F}" dt="2018-09-18T09:48:34.537" v="21" actId="20577"/>
      <pc:docMkLst>
        <pc:docMk/>
      </pc:docMkLst>
      <pc:sldChg chg="modSp">
        <pc:chgData name="Luuk Mennen" userId="e8da6a4e-8fc9-4e27-9348-3a94ae635dab" providerId="ADAL" clId="{EB95DC51-043F-48C2-92F5-D1AB595B5B5F}" dt="2018-09-18T09:48:34.537" v="21" actId="20577"/>
        <pc:sldMkLst>
          <pc:docMk/>
          <pc:sldMk cId="0" sldId="322"/>
        </pc:sldMkLst>
        <pc:spChg chg="mod">
          <ac:chgData name="Luuk Mennen" userId="e8da6a4e-8fc9-4e27-9348-3a94ae635dab" providerId="ADAL" clId="{EB95DC51-043F-48C2-92F5-D1AB595B5B5F}" dt="2018-09-18T09:48:34.537" v="21" actId="20577"/>
          <ac:spMkLst>
            <pc:docMk/>
            <pc:sldMk cId="0" sldId="322"/>
            <ac:spMk id="2050" creationId="{00000000-0000-0000-0000-000000000000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0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 noProof="0"/>
              <a:t>Klik om de opmaakprofielen van de modeltekst te bewerken</a:t>
            </a:r>
          </a:p>
          <a:p>
            <a:pPr lvl="1"/>
            <a:r>
              <a:rPr lang="nl-NL" noProof="0"/>
              <a:t>Tweede niveau</a:t>
            </a:r>
          </a:p>
          <a:p>
            <a:pPr lvl="2"/>
            <a:r>
              <a:rPr lang="nl-NL" noProof="0"/>
              <a:t>Derde niveau</a:t>
            </a:r>
          </a:p>
          <a:p>
            <a:pPr lvl="3"/>
            <a:r>
              <a:rPr lang="nl-NL" noProof="0"/>
              <a:t>Vierde niveau</a:t>
            </a:r>
          </a:p>
          <a:p>
            <a:pPr lvl="4"/>
            <a:r>
              <a:rPr lang="nl-NL" noProof="0"/>
              <a:t>Vijfde niveau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67595DC7-3F28-4B14-A17E-4C9311BF159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97000376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710566C7-8CDC-47FA-BE1E-65423A37F256}" type="slidenum">
              <a:rPr lang="nl-NL" smtClean="0"/>
              <a:pPr eaLnBrk="1" hangingPunct="1"/>
              <a:t>1</a:t>
            </a:fld>
            <a:endParaRPr lang="nl-NL"/>
          </a:p>
        </p:txBody>
      </p:sp>
      <p:sp>
        <p:nvSpPr>
          <p:cNvPr id="5123" name="Rectangle 7"/>
          <p:cNvSpPr txBox="1">
            <a:spLocks noGrp="1" noChangeArrowheads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8B01C9BF-7A4D-4F29-A0EA-5BF064311FBC}" type="slidenum">
              <a:rPr lang="nl-NL" sz="1200">
                <a:ea typeface="MS PGothic" pitchFamily="34" charset="-128"/>
              </a:rPr>
              <a:pPr algn="r" eaLnBrk="1" hangingPunct="1"/>
              <a:t>1</a:t>
            </a:fld>
            <a:endParaRPr lang="nl-NL" sz="1200">
              <a:ea typeface="MS PGothic" pitchFamily="34" charset="-128"/>
            </a:endParaRPr>
          </a:p>
        </p:txBody>
      </p:sp>
      <p:sp>
        <p:nvSpPr>
          <p:cNvPr id="5124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125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>
              <a:spcBef>
                <a:spcPct val="0"/>
              </a:spcBef>
            </a:pPr>
            <a:endParaRPr lang="en-US" dirty="0">
              <a:latin typeface="Arial" pitchFamily="34" charset="0"/>
            </a:endParaRPr>
          </a:p>
        </p:txBody>
      </p:sp>
      <p:sp>
        <p:nvSpPr>
          <p:cNvPr id="5126" name="Tijdelijke aanduiding voor dianummer 3"/>
          <p:cNvSpPr txBox="1">
            <a:spLocks noGrp="1"/>
          </p:cNvSpPr>
          <p:nvPr/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b"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2738ADDE-9C6C-4A0D-A84C-DB912C0EEC06}" type="slidenum">
              <a:rPr lang="nl-NL" sz="1200" b="1">
                <a:ea typeface="MS PGothic" pitchFamily="34" charset="-128"/>
              </a:rPr>
              <a:pPr algn="r" eaLnBrk="1" hangingPunct="1"/>
              <a:t>1</a:t>
            </a:fld>
            <a:endParaRPr lang="nl-NL" sz="1200" b="1">
              <a:ea typeface="MS PGothic" pitchFamily="34" charset="-128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Tijdelijke aanduiding voor dia-afbeelding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6147" name="Tijdelijke aanduiding voor notities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nl-NL" baseline="0" dirty="0">
              <a:latin typeface="Arial" pitchFamily="34" charset="0"/>
            </a:endParaRPr>
          </a:p>
        </p:txBody>
      </p:sp>
      <p:sp>
        <p:nvSpPr>
          <p:cNvPr id="6148" name="Tijdelijke aanduiding voor dianumm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fld id="{D011CACC-8ECB-475C-93FD-47445FD30D35}" type="slidenum">
              <a:rPr lang="nl-NL" smtClean="0"/>
              <a:pPr eaLnBrk="1" hangingPunct="1"/>
              <a:t>2</a:t>
            </a:fld>
            <a:endParaRPr lang="nl-NL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595DC7-3F28-4B14-A17E-4C9311BF1596}" type="slidenum">
              <a:rPr lang="nl-NL" smtClean="0"/>
              <a:pPr>
                <a:defRPr/>
              </a:pPr>
              <a:t>3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455160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ia-afbeelding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Tijdelijke aanduiding voor notiti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nl-NL" dirty="0"/>
          </a:p>
        </p:txBody>
      </p:sp>
      <p:sp>
        <p:nvSpPr>
          <p:cNvPr id="4" name="Tijdelijke aanduiding voor dianumm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67595DC7-3F28-4B14-A17E-4C9311BF1596}" type="slidenum">
              <a:rPr lang="nl-NL" smtClean="0"/>
              <a:pPr>
                <a:defRPr/>
              </a:pPr>
              <a:t>4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2455160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Ondertitel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nl-NL"/>
              <a:t>Klik om het opmaakprofiel van de modelondertitel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C912C65-7722-4A8C-A5CC-10F4CEEC6D2B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023880122"/>
      </p:ext>
    </p:extLst>
  </p:cSld>
  <p:clrMapOvr>
    <a:masterClrMapping/>
  </p:clrMapOvr>
  <p:transition spd="slow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afbeelding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r>
              <a:rPr lang="nl-NL" noProof="0"/>
              <a:t>Klik op het pictogram als u een afbeelding wilt toevoegen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4090102-B343-4C86-A674-05614566CC5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782874875"/>
      </p:ext>
    </p:extLst>
  </p:cSld>
  <p:clrMapOvr>
    <a:masterClrMapping/>
  </p:clrMapOvr>
  <p:transition spd="slow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C22ADC7-7322-4D80-81BA-11C5CC3B95AC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46112139"/>
      </p:ext>
    </p:extLst>
  </p:cSld>
  <p:clrMapOvr>
    <a:masterClrMapping/>
  </p:clrMapOvr>
  <p:transition spd="slow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verticale tekst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E36EF7-BA07-4578-B274-6555CCD735DE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50877314"/>
      </p:ext>
    </p:extLst>
  </p:cSld>
  <p:clrMapOvr>
    <a:masterClrMapping/>
  </p:clrMapOvr>
  <p:transition spd="slow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Aangepaste indel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nl-NL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80BA6D8-ACC9-4ACD-8091-14EFCD67E68D}" type="slidenum">
              <a:rPr lang="nl-NL" smtClean="0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282895099"/>
      </p:ext>
    </p:extLst>
  </p:cSld>
  <p:clrMapOvr>
    <a:masterClrMapping/>
  </p:clrMapOvr>
  <p:transition spd="slow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60E4955-A0C5-4819-AE89-1A54D0038146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96098484"/>
      </p:ext>
    </p:extLst>
  </p:cSld>
  <p:clrMapOvr>
    <a:masterClrMapping/>
  </p:clrMapOvr>
  <p:transition spd="slow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69A805-A37B-43FE-AC1E-1EE90B4F70B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35072980"/>
      </p:ext>
    </p:extLst>
  </p:cSld>
  <p:clrMapOvr>
    <a:masterClrMapping/>
  </p:clrMapOvr>
  <p:transition spd="slow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ECAC07B-20F8-4AE5-B1FF-AD7A1E0601A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57689599"/>
      </p:ext>
    </p:extLst>
  </p:cSld>
  <p:clrMapOvr>
    <a:masterClrMapping/>
  </p:clrMapOvr>
  <p:transition spd="slow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tekst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4" name="Tijdelijke aanduiding voor inhoud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6" name="Tijdelijke aanduiding voor inhoud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5A42694-5EEE-4602-9D8B-5CC57A7B586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7785750"/>
      </p:ext>
    </p:extLst>
  </p:cSld>
  <p:clrMapOvr>
    <a:masterClrMapping/>
  </p:clrMapOvr>
  <p:transition spd="slow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de stijl te bewerken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201A75D-B980-4646-A087-8E0A5ACA2954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470021988"/>
      </p:ext>
    </p:extLst>
  </p:cSld>
  <p:clrMapOvr>
    <a:masterClrMapping/>
  </p:clrMapOvr>
  <p:transition spd="slow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8D6954-F7EF-407E-B5F9-1403C34F9010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7550215"/>
      </p:ext>
    </p:extLst>
  </p:cSld>
  <p:clrMapOvr>
    <a:masterClrMapping/>
  </p:clrMapOvr>
  <p:transition spd="slow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nl-NL"/>
              <a:t>Klik om de stijl te bewerken</a:t>
            </a:r>
          </a:p>
        </p:txBody>
      </p:sp>
      <p:sp>
        <p:nvSpPr>
          <p:cNvPr id="3" name="Tijdelijke aanduiding voor inhoud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 om de modelstijlen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nl-NL"/>
              <a:t>Klik om de modelstijlen te bewerken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8B413D2-F27A-445D-BB24-94F15CF31AD7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485998861"/>
      </p:ext>
    </p:extLst>
  </p:cSld>
  <p:clrMapOvr>
    <a:masterClrMapping/>
  </p:clrMapOvr>
  <p:transition spd="slow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het opmaakprofiel te bewerken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nl-NL"/>
              <a:t>Klik om de opmaakprofielen van de modeltekst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nl-NL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980BA6D8-ACC9-4ACD-8091-14EFCD67E68D}" type="slidenum">
              <a:rPr lang="nl-NL"/>
              <a:pPr>
                <a:defRPr/>
              </a:pPr>
              <a:t>‹nr.›</a:t>
            </a:fld>
            <a:endParaRPr lang="nl-NL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0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</p:sldLayoutIdLst>
  <p:transition spd="slow"/>
  <p:txStyles>
    <p:titleStyle>
      <a:lvl1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eaLnBrk="1" fontAlgn="base" hangingPunct="1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Rectangle 3"/>
          <p:cNvSpPr>
            <a:spLocks noChangeArrowheads="1"/>
          </p:cNvSpPr>
          <p:nvPr/>
        </p:nvSpPr>
        <p:spPr bwMode="auto">
          <a:xfrm>
            <a:off x="3203848" y="3954461"/>
            <a:ext cx="4320480" cy="13467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/>
          <a:lstStyle/>
          <a:p>
            <a:pPr defTabSz="906463" eaLnBrk="0" hangingPunct="0">
              <a:lnSpc>
                <a:spcPct val="110000"/>
              </a:lnSpc>
            </a:pPr>
            <a:r>
              <a:rPr lang="nl-NL" sz="2400" dirty="0">
                <a:latin typeface="+mn-lt"/>
              </a:rPr>
              <a:t>Eenheden van gewicht</a:t>
            </a:r>
          </a:p>
          <a:p>
            <a:pPr defTabSz="906463" eaLnBrk="0" hangingPunct="0">
              <a:lnSpc>
                <a:spcPct val="110000"/>
              </a:lnSpc>
            </a:pP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Eenheden</a:t>
            </a:r>
            <a:r>
              <a:rPr lang="en-US" sz="2400" b="1" dirty="0">
                <a:solidFill>
                  <a:srgbClr val="D60093"/>
                </a:solidFill>
                <a:latin typeface="+mn-lt"/>
              </a:rPr>
              <a:t> van </a:t>
            </a:r>
            <a:r>
              <a:rPr lang="en-US" sz="2400" b="1" dirty="0" err="1">
                <a:solidFill>
                  <a:srgbClr val="D60093"/>
                </a:solidFill>
                <a:latin typeface="+mn-lt"/>
              </a:rPr>
              <a:t>gewicht</a:t>
            </a:r>
            <a:endParaRPr lang="nl-NL" sz="2400" b="1" dirty="0">
              <a:solidFill>
                <a:srgbClr val="D60093"/>
              </a:solidFill>
              <a:latin typeface="Arial Black" pitchFamily="34" charset="0"/>
            </a:endParaRPr>
          </a:p>
          <a:p>
            <a:pPr defTabSz="906463" eaLnBrk="0" hangingPunct="0">
              <a:lnSpc>
                <a:spcPct val="110000"/>
              </a:lnSpc>
            </a:pPr>
            <a:endParaRPr lang="nl-NL" sz="2400" dirty="0"/>
          </a:p>
        </p:txBody>
      </p:sp>
    </p:spTree>
  </p:cSld>
  <p:clrMapOvr>
    <a:masterClrMapping/>
  </p:clrMapOvr>
  <p:transition spd="slow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3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oordhoff"/>
          <p:cNvSpPr txBox="1"/>
          <p:nvPr/>
        </p:nvSpPr>
        <p:spPr>
          <a:xfrm>
            <a:off x="7157606" y="644737"/>
            <a:ext cx="1951625" cy="276999"/>
          </a:xfrm>
          <a:prstGeom prst="rect">
            <a:avLst/>
          </a:prstGeom>
          <a:noFill/>
          <a:ln>
            <a:noFill/>
          </a:ln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" name="Bedek: Noordhoff"/>
          <p:cNvSpPr/>
          <p:nvPr/>
        </p:nvSpPr>
        <p:spPr>
          <a:xfrm>
            <a:off x="7197315" y="719405"/>
            <a:ext cx="1800200" cy="202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3075" name="Tekstvak 739"/>
          <p:cNvSpPr txBox="1">
            <a:spLocks noChangeArrowheads="1"/>
          </p:cNvSpPr>
          <p:nvPr/>
        </p:nvSpPr>
        <p:spPr bwMode="auto">
          <a:xfrm>
            <a:off x="378768" y="9525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Eenheden van gewicht</a:t>
            </a:r>
          </a:p>
        </p:txBody>
      </p:sp>
      <p:sp>
        <p:nvSpPr>
          <p:cNvPr id="5" name="Rectangle 4"/>
          <p:cNvSpPr/>
          <p:nvPr/>
        </p:nvSpPr>
        <p:spPr>
          <a:xfrm>
            <a:off x="7449642" y="156804"/>
            <a:ext cx="1295547" cy="461665"/>
          </a:xfrm>
          <a:prstGeom prst="rect">
            <a:avLst/>
          </a:prstGeom>
          <a:ln>
            <a:solidFill>
              <a:srgbClr val="D60093"/>
            </a:solidFill>
          </a:ln>
        </p:spPr>
        <p:txBody>
          <a:bodyPr wrap="none">
            <a:spAutoFit/>
          </a:bodyPr>
          <a:lstStyle/>
          <a:p>
            <a:r>
              <a:rPr lang="nl-NL" sz="2400" b="1" dirty="0">
                <a:solidFill>
                  <a:srgbClr val="D60093"/>
                </a:solidFill>
                <a:latin typeface="Eurostile"/>
              </a:rPr>
              <a:t>Theorie</a:t>
            </a:r>
            <a:endParaRPr lang="nl-NL" sz="2400" dirty="0"/>
          </a:p>
        </p:txBody>
      </p:sp>
      <p:grpSp>
        <p:nvGrpSpPr>
          <p:cNvPr id="69" name="Animatie icoon"/>
          <p:cNvGrpSpPr>
            <a:grpSpLocks noChangeAspect="1"/>
          </p:cNvGrpSpPr>
          <p:nvPr/>
        </p:nvGrpSpPr>
        <p:grpSpPr>
          <a:xfrm>
            <a:off x="8492161" y="6309320"/>
            <a:ext cx="440378" cy="360000"/>
            <a:chOff x="5076056" y="174576"/>
            <a:chExt cx="3276364" cy="2678360"/>
          </a:xfrm>
        </p:grpSpPr>
        <p:sp>
          <p:nvSpPr>
            <p:cNvPr id="70" name="Rectangle 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Isosceles Triangle 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Oval 1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3" name="Oval 1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108" name="Volgende slide icoon"/>
          <p:cNvGrpSpPr/>
          <p:nvPr/>
        </p:nvGrpSpPr>
        <p:grpSpPr>
          <a:xfrm>
            <a:off x="8570315" y="6489300"/>
            <a:ext cx="395064" cy="180020"/>
            <a:chOff x="2610762" y="4509120"/>
            <a:chExt cx="395064" cy="180020"/>
          </a:xfrm>
        </p:grpSpPr>
        <p:sp>
          <p:nvSpPr>
            <p:cNvPr id="109" name="Isosceles Triangle 5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110" name="Isosceles Triangle 6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sp>
        <p:nvSpPr>
          <p:cNvPr id="3" name="Rectangle 2"/>
          <p:cNvSpPr/>
          <p:nvPr/>
        </p:nvSpPr>
        <p:spPr>
          <a:xfrm>
            <a:off x="389241" y="713892"/>
            <a:ext cx="9753672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dirty="0"/>
              <a:t>Door de aantrekkingskracht van de aarde </a:t>
            </a:r>
            <a:br>
              <a:rPr lang="nl-NL" sz="2200" dirty="0"/>
            </a:br>
            <a:r>
              <a:rPr lang="nl-NL" sz="2200" dirty="0"/>
              <a:t>hebben alle dingen een </a:t>
            </a:r>
            <a:r>
              <a:rPr lang="en-US" sz="2200" b="1" dirty="0" err="1"/>
              <a:t>gewicht</a:t>
            </a:r>
            <a:r>
              <a:rPr lang="en-US" sz="2200" dirty="0"/>
              <a:t>.</a:t>
            </a:r>
          </a:p>
        </p:txBody>
      </p:sp>
      <p:grpSp>
        <p:nvGrpSpPr>
          <p:cNvPr id="85" name="Groep 26"/>
          <p:cNvGrpSpPr/>
          <p:nvPr/>
        </p:nvGrpSpPr>
        <p:grpSpPr>
          <a:xfrm>
            <a:off x="971600" y="2825629"/>
            <a:ext cx="648072" cy="942455"/>
            <a:chOff x="971600" y="1988840"/>
            <a:chExt cx="648072" cy="1440160"/>
          </a:xfrm>
          <a:solidFill>
            <a:schemeClr val="bg1">
              <a:lumMod val="85000"/>
            </a:schemeClr>
          </a:solidFill>
        </p:grpSpPr>
        <p:sp>
          <p:nvSpPr>
            <p:cNvPr id="86" name="Rechthoek 6"/>
            <p:cNvSpPr/>
            <p:nvPr/>
          </p:nvSpPr>
          <p:spPr>
            <a:xfrm>
              <a:off x="971600" y="1988840"/>
              <a:ext cx="648072" cy="1440160"/>
            </a:xfrm>
            <a:prstGeom prst="rect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8" name="Tekstvak 13"/>
            <p:cNvSpPr txBox="1"/>
            <p:nvPr/>
          </p:nvSpPr>
          <p:spPr>
            <a:xfrm>
              <a:off x="1043608" y="2492896"/>
              <a:ext cx="504056" cy="5707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kg</a:t>
              </a:r>
              <a:endParaRPr lang="nl-NL" baseline="30000" dirty="0"/>
            </a:p>
          </p:txBody>
        </p:sp>
      </p:grpSp>
      <p:grpSp>
        <p:nvGrpSpPr>
          <p:cNvPr id="89" name="Groep 26"/>
          <p:cNvGrpSpPr/>
          <p:nvPr/>
        </p:nvGrpSpPr>
        <p:grpSpPr>
          <a:xfrm>
            <a:off x="4326322" y="2825629"/>
            <a:ext cx="648072" cy="942455"/>
            <a:chOff x="971600" y="1988840"/>
            <a:chExt cx="648072" cy="1440160"/>
          </a:xfrm>
          <a:solidFill>
            <a:schemeClr val="bg1">
              <a:lumMod val="85000"/>
            </a:schemeClr>
          </a:solidFill>
        </p:grpSpPr>
        <p:sp>
          <p:nvSpPr>
            <p:cNvPr id="111" name="Rechthoek 6"/>
            <p:cNvSpPr/>
            <p:nvPr/>
          </p:nvSpPr>
          <p:spPr>
            <a:xfrm>
              <a:off x="971600" y="1988840"/>
              <a:ext cx="648072" cy="1440160"/>
            </a:xfrm>
            <a:prstGeom prst="rect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2" name="Tekstvak 13"/>
            <p:cNvSpPr txBox="1"/>
            <p:nvPr/>
          </p:nvSpPr>
          <p:spPr>
            <a:xfrm>
              <a:off x="1073262" y="2492896"/>
              <a:ext cx="432048" cy="56382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g</a:t>
              </a:r>
              <a:endParaRPr lang="nl-NL" baseline="30000" dirty="0"/>
            </a:p>
          </p:txBody>
        </p:sp>
      </p:grpSp>
      <p:grpSp>
        <p:nvGrpSpPr>
          <p:cNvPr id="113" name="Groep 26"/>
          <p:cNvGrpSpPr/>
          <p:nvPr/>
        </p:nvGrpSpPr>
        <p:grpSpPr>
          <a:xfrm>
            <a:off x="7744626" y="2825629"/>
            <a:ext cx="648072" cy="942455"/>
            <a:chOff x="971600" y="1988840"/>
            <a:chExt cx="648072" cy="1440160"/>
          </a:xfrm>
          <a:solidFill>
            <a:schemeClr val="bg1">
              <a:lumMod val="85000"/>
            </a:schemeClr>
          </a:solidFill>
        </p:grpSpPr>
        <p:sp>
          <p:nvSpPr>
            <p:cNvPr id="114" name="Rechthoek 6"/>
            <p:cNvSpPr/>
            <p:nvPr/>
          </p:nvSpPr>
          <p:spPr>
            <a:xfrm>
              <a:off x="971600" y="1988840"/>
              <a:ext cx="648072" cy="1440160"/>
            </a:xfrm>
            <a:prstGeom prst="rect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5" name="Tekstvak 13"/>
            <p:cNvSpPr txBox="1"/>
            <p:nvPr/>
          </p:nvSpPr>
          <p:spPr>
            <a:xfrm>
              <a:off x="1039334" y="2492896"/>
              <a:ext cx="508330" cy="56437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mg</a:t>
              </a:r>
              <a:endParaRPr lang="nl-NL" baseline="30000" dirty="0"/>
            </a:p>
          </p:txBody>
        </p:sp>
      </p:grpSp>
      <p:sp>
        <p:nvSpPr>
          <p:cNvPr id="120" name="Tekstvak 94"/>
          <p:cNvSpPr txBox="1"/>
          <p:nvPr/>
        </p:nvSpPr>
        <p:spPr>
          <a:xfrm>
            <a:off x="2483768" y="1588608"/>
            <a:ext cx="9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×</a:t>
            </a:r>
            <a:r>
              <a:rPr lang="nl-NL" dirty="0"/>
              <a:t> 1000</a:t>
            </a:r>
          </a:p>
        </p:txBody>
      </p:sp>
      <p:sp>
        <p:nvSpPr>
          <p:cNvPr id="121" name="Tekstvak 100"/>
          <p:cNvSpPr txBox="1"/>
          <p:nvPr/>
        </p:nvSpPr>
        <p:spPr>
          <a:xfrm>
            <a:off x="2627784" y="4705048"/>
            <a:ext cx="1066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: 1000</a:t>
            </a:r>
          </a:p>
        </p:txBody>
      </p:sp>
      <p:sp>
        <p:nvSpPr>
          <p:cNvPr id="124" name="Tekstvak 94"/>
          <p:cNvSpPr txBox="1"/>
          <p:nvPr/>
        </p:nvSpPr>
        <p:spPr>
          <a:xfrm>
            <a:off x="5858096" y="1556792"/>
            <a:ext cx="9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×</a:t>
            </a:r>
            <a:r>
              <a:rPr lang="nl-NL" dirty="0"/>
              <a:t> 1000</a:t>
            </a:r>
          </a:p>
        </p:txBody>
      </p:sp>
      <p:sp>
        <p:nvSpPr>
          <p:cNvPr id="125" name="Tekstvak 100"/>
          <p:cNvSpPr txBox="1"/>
          <p:nvPr/>
        </p:nvSpPr>
        <p:spPr>
          <a:xfrm>
            <a:off x="6025459" y="4705048"/>
            <a:ext cx="1066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: 1000</a:t>
            </a:r>
          </a:p>
        </p:txBody>
      </p:sp>
      <p:grpSp>
        <p:nvGrpSpPr>
          <p:cNvPr id="126" name="Animatie icoon"/>
          <p:cNvGrpSpPr>
            <a:grpSpLocks noChangeAspect="1"/>
          </p:cNvGrpSpPr>
          <p:nvPr/>
        </p:nvGrpSpPr>
        <p:grpSpPr>
          <a:xfrm>
            <a:off x="8460723" y="6307845"/>
            <a:ext cx="440378" cy="360000"/>
            <a:chOff x="5076056" y="174576"/>
            <a:chExt cx="3276364" cy="2678360"/>
          </a:xfrm>
        </p:grpSpPr>
        <p:sp>
          <p:nvSpPr>
            <p:cNvPr id="127" name="Rectangle 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8" name="Isosceles Triangle 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29" name="Oval 1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0" name="Oval 1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94" name="Groep 26"/>
          <p:cNvGrpSpPr/>
          <p:nvPr/>
        </p:nvGrpSpPr>
        <p:grpSpPr>
          <a:xfrm>
            <a:off x="2102708" y="2825271"/>
            <a:ext cx="648072" cy="942455"/>
            <a:chOff x="971600" y="1988840"/>
            <a:chExt cx="648072" cy="1440160"/>
          </a:xfrm>
        </p:grpSpPr>
        <p:sp>
          <p:nvSpPr>
            <p:cNvPr id="100" name="Rechthoek 6"/>
            <p:cNvSpPr/>
            <p:nvPr/>
          </p:nvSpPr>
          <p:spPr>
            <a:xfrm>
              <a:off x="971600" y="1988840"/>
              <a:ext cx="648072" cy="144016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06" name="Tekstvak 13"/>
            <p:cNvSpPr txBox="1"/>
            <p:nvPr/>
          </p:nvSpPr>
          <p:spPr>
            <a:xfrm>
              <a:off x="971600" y="2492896"/>
              <a:ext cx="648072" cy="564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hg</a:t>
              </a:r>
              <a:endParaRPr lang="nl-NL" baseline="30000" dirty="0"/>
            </a:p>
          </p:txBody>
        </p:sp>
      </p:grpSp>
      <p:grpSp>
        <p:nvGrpSpPr>
          <p:cNvPr id="107" name="Groep 26"/>
          <p:cNvGrpSpPr/>
          <p:nvPr/>
        </p:nvGrpSpPr>
        <p:grpSpPr>
          <a:xfrm>
            <a:off x="3203848" y="2825271"/>
            <a:ext cx="648072" cy="942455"/>
            <a:chOff x="971600" y="1988840"/>
            <a:chExt cx="648072" cy="1440160"/>
          </a:xfrm>
        </p:grpSpPr>
        <p:sp>
          <p:nvSpPr>
            <p:cNvPr id="118" name="Rechthoek 6"/>
            <p:cNvSpPr/>
            <p:nvPr/>
          </p:nvSpPr>
          <p:spPr>
            <a:xfrm>
              <a:off x="971600" y="1988840"/>
              <a:ext cx="648072" cy="144016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19" name="Tekstvak 13"/>
            <p:cNvSpPr txBox="1"/>
            <p:nvPr/>
          </p:nvSpPr>
          <p:spPr>
            <a:xfrm>
              <a:off x="971600" y="2492896"/>
              <a:ext cx="648072" cy="564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dag</a:t>
              </a:r>
              <a:endParaRPr lang="nl-NL" baseline="30000" dirty="0"/>
            </a:p>
          </p:txBody>
        </p:sp>
      </p:grpSp>
      <p:grpSp>
        <p:nvGrpSpPr>
          <p:cNvPr id="123" name="Groep 26"/>
          <p:cNvGrpSpPr/>
          <p:nvPr/>
        </p:nvGrpSpPr>
        <p:grpSpPr>
          <a:xfrm>
            <a:off x="5487084" y="2829789"/>
            <a:ext cx="648072" cy="942455"/>
            <a:chOff x="971600" y="1988840"/>
            <a:chExt cx="648072" cy="1440160"/>
          </a:xfrm>
        </p:grpSpPr>
        <p:sp>
          <p:nvSpPr>
            <p:cNvPr id="137" name="Rechthoek 6"/>
            <p:cNvSpPr/>
            <p:nvPr/>
          </p:nvSpPr>
          <p:spPr>
            <a:xfrm>
              <a:off x="971600" y="1988840"/>
              <a:ext cx="648072" cy="144016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38" name="Tekstvak 13"/>
            <p:cNvSpPr txBox="1"/>
            <p:nvPr/>
          </p:nvSpPr>
          <p:spPr>
            <a:xfrm>
              <a:off x="971600" y="2492896"/>
              <a:ext cx="648072" cy="564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dg</a:t>
              </a:r>
              <a:endParaRPr lang="nl-NL" baseline="30000" dirty="0"/>
            </a:p>
          </p:txBody>
        </p:sp>
      </p:grpSp>
      <p:grpSp>
        <p:nvGrpSpPr>
          <p:cNvPr id="139" name="Groep 26"/>
          <p:cNvGrpSpPr/>
          <p:nvPr/>
        </p:nvGrpSpPr>
        <p:grpSpPr>
          <a:xfrm>
            <a:off x="6588224" y="2829789"/>
            <a:ext cx="648072" cy="942455"/>
            <a:chOff x="971600" y="1988840"/>
            <a:chExt cx="648072" cy="1440160"/>
          </a:xfrm>
        </p:grpSpPr>
        <p:sp>
          <p:nvSpPr>
            <p:cNvPr id="140" name="Rechthoek 6"/>
            <p:cNvSpPr/>
            <p:nvPr/>
          </p:nvSpPr>
          <p:spPr>
            <a:xfrm>
              <a:off x="971600" y="1988840"/>
              <a:ext cx="648072" cy="144016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141" name="Tekstvak 13"/>
            <p:cNvSpPr txBox="1"/>
            <p:nvPr/>
          </p:nvSpPr>
          <p:spPr>
            <a:xfrm>
              <a:off x="971600" y="2492896"/>
              <a:ext cx="648072" cy="564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cg</a:t>
              </a:r>
              <a:endParaRPr lang="nl-NL" baseline="30000" dirty="0"/>
            </a:p>
          </p:txBody>
        </p:sp>
      </p:grpSp>
      <p:cxnSp>
        <p:nvCxnSpPr>
          <p:cNvPr id="38" name="Curved Connector 37"/>
          <p:cNvCxnSpPr/>
          <p:nvPr/>
        </p:nvCxnSpPr>
        <p:spPr>
          <a:xfrm rot="5400000" flipH="1" flipV="1">
            <a:off x="2972997" y="1148268"/>
            <a:ext cx="12700" cy="3354722"/>
          </a:xfrm>
          <a:prstGeom prst="curvedConnector3">
            <a:avLst>
              <a:gd name="adj1" fmla="val 7259346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3" name="Curved Connector 142"/>
          <p:cNvCxnSpPr/>
          <p:nvPr/>
        </p:nvCxnSpPr>
        <p:spPr>
          <a:xfrm rot="5400000" flipH="1" flipV="1">
            <a:off x="6347848" y="1128904"/>
            <a:ext cx="12700" cy="3354722"/>
          </a:xfrm>
          <a:prstGeom prst="curvedConnector3">
            <a:avLst>
              <a:gd name="adj1" fmla="val 7259346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urved Connector 46"/>
          <p:cNvCxnSpPr/>
          <p:nvPr/>
        </p:nvCxnSpPr>
        <p:spPr>
          <a:xfrm rot="5400000">
            <a:off x="2972997" y="2090723"/>
            <a:ext cx="12700" cy="3354722"/>
          </a:xfrm>
          <a:prstGeom prst="curvedConnector3">
            <a:avLst>
              <a:gd name="adj1" fmla="val 7575827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Curved Connector 144"/>
          <p:cNvCxnSpPr/>
          <p:nvPr/>
        </p:nvCxnSpPr>
        <p:spPr>
          <a:xfrm rot="5400000">
            <a:off x="6384951" y="2092393"/>
            <a:ext cx="12700" cy="3354722"/>
          </a:xfrm>
          <a:prstGeom prst="curvedConnector3">
            <a:avLst>
              <a:gd name="adj1" fmla="val 7575827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Rectangle 48"/>
          <p:cNvSpPr/>
          <p:nvPr/>
        </p:nvSpPr>
        <p:spPr>
          <a:xfrm>
            <a:off x="389241" y="5229200"/>
            <a:ext cx="707541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dirty="0"/>
              <a:t>De </a:t>
            </a:r>
            <a:r>
              <a:rPr lang="nl-NL" sz="2200" b="1" dirty="0"/>
              <a:t>eenheden van gewicht </a:t>
            </a:r>
            <a:r>
              <a:rPr lang="nl-NL" sz="2200" dirty="0"/>
              <a:t>zijn kilogram (kg), </a:t>
            </a:r>
            <a:br>
              <a:rPr lang="nl-NL" sz="2200" dirty="0"/>
            </a:br>
            <a:r>
              <a:rPr lang="nl-NL" sz="2200" dirty="0"/>
              <a:t>gram (g) en milligram (mg).</a:t>
            </a:r>
            <a:endParaRPr lang="en-US" sz="2200" dirty="0"/>
          </a:p>
        </p:txBody>
      </p:sp>
    </p:spTree>
    <p:extLst>
      <p:ext uri="{BB962C8B-B14F-4D97-AF65-F5344CB8AC3E}">
        <p14:creationId xmlns:p14="http://schemas.microsoft.com/office/powerpoint/2010/main" val="29643229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3" fill="hold">
                            <p:stCondLst>
                              <p:cond delay="500"/>
                            </p:stCondLst>
                            <p:childTnLst>
                              <p:par>
                                <p:cTn id="44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500"/>
                            </p:stCondLst>
                            <p:childTnLst>
                              <p:par>
                                <p:cTn id="4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>
                            <p:stCondLst>
                              <p:cond delay="500"/>
                            </p:stCondLst>
                            <p:childTnLst>
                              <p:par>
                                <p:cTn id="6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2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0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500"/>
                            </p:stCondLst>
                            <p:childTnLst>
                              <p:par>
                                <p:cTn id="7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1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3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4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6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7" fill="hold">
                      <p:stCondLst>
                        <p:cond delay="0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2" grpId="0" animBg="1"/>
      <p:bldP spid="3" grpId="0"/>
      <p:bldP spid="120" grpId="0"/>
      <p:bldP spid="121" grpId="0"/>
      <p:bldP spid="124" grpId="0"/>
      <p:bldP spid="125" grpId="0"/>
      <p:bldP spid="49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437" y="584775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696913" y="1455166"/>
            <a:ext cx="1951625" cy="21898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19" name="Rectangle 2"/>
          <p:cNvSpPr/>
          <p:nvPr/>
        </p:nvSpPr>
        <p:spPr>
          <a:xfrm>
            <a:off x="449467" y="188640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ekstvak 739"/>
          <p:cNvSpPr txBox="1">
            <a:spLocks noChangeArrowheads="1"/>
          </p:cNvSpPr>
          <p:nvPr/>
        </p:nvSpPr>
        <p:spPr bwMode="auto">
          <a:xfrm>
            <a:off x="566437" y="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Eenheden van gewicht</a:t>
            </a:r>
          </a:p>
        </p:txBody>
      </p:sp>
      <p:sp>
        <p:nvSpPr>
          <p:cNvPr id="21" name="TextBox 1"/>
          <p:cNvSpPr txBox="1"/>
          <p:nvPr/>
        </p:nvSpPr>
        <p:spPr>
          <a:xfrm>
            <a:off x="566437" y="584775"/>
            <a:ext cx="18299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r>
              <a:rPr lang="en-US" sz="2400" dirty="0">
                <a:solidFill>
                  <a:srgbClr val="D60093"/>
                </a:solidFill>
              </a:rPr>
              <a:t> 1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22" name="Rectangle 2"/>
          <p:cNvSpPr/>
          <p:nvPr/>
        </p:nvSpPr>
        <p:spPr>
          <a:xfrm>
            <a:off x="2915816" y="5921896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c Noordhoff"/>
          <p:cNvSpPr txBox="1"/>
          <p:nvPr/>
        </p:nvSpPr>
        <p:spPr>
          <a:xfrm>
            <a:off x="3696913" y="6525344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4" name="Tekstvak 23"/>
          <p:cNvSpPr txBox="1"/>
          <p:nvPr/>
        </p:nvSpPr>
        <p:spPr>
          <a:xfrm>
            <a:off x="566437" y="1124744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i="1" dirty="0"/>
              <a:t>Opgave</a:t>
            </a:r>
          </a:p>
        </p:txBody>
      </p:sp>
      <p:sp>
        <p:nvSpPr>
          <p:cNvPr id="25" name="Tekstvak 24"/>
          <p:cNvSpPr txBox="1"/>
          <p:nvPr/>
        </p:nvSpPr>
        <p:spPr>
          <a:xfrm>
            <a:off x="566437" y="1586409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Vul in.</a:t>
            </a:r>
          </a:p>
        </p:txBody>
      </p:sp>
      <p:sp>
        <p:nvSpPr>
          <p:cNvPr id="27" name="Tekstvak 26"/>
          <p:cNvSpPr txBox="1"/>
          <p:nvPr/>
        </p:nvSpPr>
        <p:spPr>
          <a:xfrm>
            <a:off x="562130" y="2048074"/>
            <a:ext cx="3956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7,2 kg = … g</a:t>
            </a:r>
          </a:p>
        </p:txBody>
      </p:sp>
      <p:sp>
        <p:nvSpPr>
          <p:cNvPr id="36" name="Rechthoek 35"/>
          <p:cNvSpPr/>
          <p:nvPr/>
        </p:nvSpPr>
        <p:spPr>
          <a:xfrm>
            <a:off x="7801731" y="6196661"/>
            <a:ext cx="1320544" cy="60568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2" name="Tekstvak 41"/>
          <p:cNvSpPr txBox="1"/>
          <p:nvPr/>
        </p:nvSpPr>
        <p:spPr>
          <a:xfrm>
            <a:off x="611559" y="4767535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i="1" dirty="0"/>
              <a:t>Uitwerking</a:t>
            </a:r>
          </a:p>
        </p:txBody>
      </p:sp>
      <p:grpSp>
        <p:nvGrpSpPr>
          <p:cNvPr id="37" name="Group 12"/>
          <p:cNvGrpSpPr/>
          <p:nvPr/>
        </p:nvGrpSpPr>
        <p:grpSpPr>
          <a:xfrm>
            <a:off x="381316" y="5229200"/>
            <a:ext cx="8367148" cy="1080120"/>
            <a:chOff x="508734" y="2634667"/>
            <a:chExt cx="7015594" cy="3175128"/>
          </a:xfrm>
        </p:grpSpPr>
        <p:grpSp>
          <p:nvGrpSpPr>
            <p:cNvPr id="38" name="Group 4"/>
            <p:cNvGrpSpPr/>
            <p:nvPr/>
          </p:nvGrpSpPr>
          <p:grpSpPr>
            <a:xfrm>
              <a:off x="508734" y="2634667"/>
              <a:ext cx="7015594" cy="3175128"/>
              <a:chOff x="467544" y="4018193"/>
              <a:chExt cx="8313787" cy="1389662"/>
            </a:xfrm>
          </p:grpSpPr>
          <p:sp>
            <p:nvSpPr>
              <p:cNvPr id="40" name="Grijze achtergrond"/>
              <p:cNvSpPr/>
              <p:nvPr/>
            </p:nvSpPr>
            <p:spPr>
              <a:xfrm>
                <a:off x="467544" y="4018193"/>
                <a:ext cx="8313787" cy="138966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41" name="Wit vierkant"/>
              <p:cNvSpPr/>
              <p:nvPr/>
            </p:nvSpPr>
            <p:spPr>
              <a:xfrm>
                <a:off x="666855" y="4066769"/>
                <a:ext cx="7970460" cy="127034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39" name="Straight Connector 5"/>
            <p:cNvCxnSpPr/>
            <p:nvPr/>
          </p:nvCxnSpPr>
          <p:spPr>
            <a:xfrm>
              <a:off x="1300821" y="2745654"/>
              <a:ext cx="0" cy="2902508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Oval 6"/>
          <p:cNvSpPr>
            <a:spLocks noChangeAspect="1"/>
          </p:cNvSpPr>
          <p:nvPr/>
        </p:nvSpPr>
        <p:spPr>
          <a:xfrm>
            <a:off x="816872" y="5604835"/>
            <a:ext cx="293044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5" name="Tekstvak 44"/>
          <p:cNvSpPr txBox="1"/>
          <p:nvPr/>
        </p:nvSpPr>
        <p:spPr>
          <a:xfrm>
            <a:off x="1538544" y="5517232"/>
            <a:ext cx="2385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7,2 kg =</a:t>
            </a:r>
            <a:r>
              <a:rPr lang="nl-NL" sz="2400" b="1" dirty="0"/>
              <a:t> </a:t>
            </a:r>
          </a:p>
        </p:txBody>
      </p:sp>
      <p:sp>
        <p:nvSpPr>
          <p:cNvPr id="48" name="Tekstvak 47"/>
          <p:cNvSpPr txBox="1"/>
          <p:nvPr/>
        </p:nvSpPr>
        <p:spPr>
          <a:xfrm>
            <a:off x="2771800" y="5517232"/>
            <a:ext cx="224323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7,2 </a:t>
            </a:r>
            <a:r>
              <a:rPr lang="el-GR" sz="2400" dirty="0"/>
              <a:t>×</a:t>
            </a:r>
            <a:r>
              <a:rPr lang="nl-NL" sz="2400" dirty="0"/>
              <a:t> 1000 =</a:t>
            </a:r>
          </a:p>
        </p:txBody>
      </p:sp>
      <p:sp>
        <p:nvSpPr>
          <p:cNvPr id="51" name="Tekstvak 50"/>
          <p:cNvSpPr txBox="1"/>
          <p:nvPr/>
        </p:nvSpPr>
        <p:spPr>
          <a:xfrm>
            <a:off x="4716016" y="5517232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7200 g</a:t>
            </a:r>
          </a:p>
        </p:txBody>
      </p:sp>
      <p:grpSp>
        <p:nvGrpSpPr>
          <p:cNvPr id="68" name="Animatie icoon"/>
          <p:cNvGrpSpPr>
            <a:grpSpLocks noChangeAspect="1"/>
          </p:cNvGrpSpPr>
          <p:nvPr/>
        </p:nvGrpSpPr>
        <p:grpSpPr>
          <a:xfrm>
            <a:off x="8525000" y="6309320"/>
            <a:ext cx="440378" cy="360000"/>
            <a:chOff x="5076056" y="174576"/>
            <a:chExt cx="3276364" cy="2678360"/>
          </a:xfrm>
        </p:grpSpPr>
        <p:sp>
          <p:nvSpPr>
            <p:cNvPr id="69" name="Rectangle 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Isosceles Triangle 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Oval 1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Oval 1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grpSp>
        <p:nvGrpSpPr>
          <p:cNvPr id="73" name="Volgende slide icoon"/>
          <p:cNvGrpSpPr/>
          <p:nvPr/>
        </p:nvGrpSpPr>
        <p:grpSpPr>
          <a:xfrm>
            <a:off x="8570315" y="6489300"/>
            <a:ext cx="395064" cy="180020"/>
            <a:chOff x="2610762" y="4509120"/>
            <a:chExt cx="395064" cy="180020"/>
          </a:xfrm>
        </p:grpSpPr>
        <p:sp>
          <p:nvSpPr>
            <p:cNvPr id="74" name="Isosceles Triangle 5"/>
            <p:cNvSpPr/>
            <p:nvPr/>
          </p:nvSpPr>
          <p:spPr>
            <a:xfrm rot="5400000">
              <a:off x="2610762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  <p:sp>
          <p:nvSpPr>
            <p:cNvPr id="75" name="Isosceles Triangle 6"/>
            <p:cNvSpPr/>
            <p:nvPr/>
          </p:nvSpPr>
          <p:spPr>
            <a:xfrm rot="5400000">
              <a:off x="2825806" y="4509120"/>
              <a:ext cx="180020" cy="18002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>
                <a:solidFill>
                  <a:srgbClr val="00B050"/>
                </a:solidFill>
              </a:endParaRPr>
            </a:p>
          </p:txBody>
        </p:sp>
      </p:grpSp>
      <p:grpSp>
        <p:nvGrpSpPr>
          <p:cNvPr id="58" name="Groep 26"/>
          <p:cNvGrpSpPr/>
          <p:nvPr/>
        </p:nvGrpSpPr>
        <p:grpSpPr>
          <a:xfrm>
            <a:off x="3995936" y="2270521"/>
            <a:ext cx="648072" cy="942455"/>
            <a:chOff x="971600" y="1988840"/>
            <a:chExt cx="648072" cy="1440160"/>
          </a:xfrm>
          <a:solidFill>
            <a:schemeClr val="bg1">
              <a:lumMod val="85000"/>
            </a:schemeClr>
          </a:solidFill>
        </p:grpSpPr>
        <p:sp>
          <p:nvSpPr>
            <p:cNvPr id="59" name="Rechthoek 6"/>
            <p:cNvSpPr/>
            <p:nvPr/>
          </p:nvSpPr>
          <p:spPr>
            <a:xfrm>
              <a:off x="971600" y="1988840"/>
              <a:ext cx="648072" cy="1440160"/>
            </a:xfrm>
            <a:prstGeom prst="rect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0" name="Tekstvak 13"/>
            <p:cNvSpPr txBox="1"/>
            <p:nvPr/>
          </p:nvSpPr>
          <p:spPr>
            <a:xfrm>
              <a:off x="1043608" y="2492896"/>
              <a:ext cx="451044" cy="56382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kg</a:t>
              </a:r>
              <a:endParaRPr lang="nl-NL" baseline="30000" dirty="0"/>
            </a:p>
          </p:txBody>
        </p:sp>
      </p:grpSp>
      <p:grpSp>
        <p:nvGrpSpPr>
          <p:cNvPr id="61" name="Groep 26"/>
          <p:cNvGrpSpPr/>
          <p:nvPr/>
        </p:nvGrpSpPr>
        <p:grpSpPr>
          <a:xfrm>
            <a:off x="7350658" y="2270521"/>
            <a:ext cx="648072" cy="942455"/>
            <a:chOff x="971600" y="1988840"/>
            <a:chExt cx="648072" cy="1440160"/>
          </a:xfrm>
          <a:solidFill>
            <a:schemeClr val="bg1">
              <a:lumMod val="85000"/>
            </a:schemeClr>
          </a:solidFill>
        </p:grpSpPr>
        <p:sp>
          <p:nvSpPr>
            <p:cNvPr id="62" name="Rechthoek 6"/>
            <p:cNvSpPr/>
            <p:nvPr/>
          </p:nvSpPr>
          <p:spPr>
            <a:xfrm>
              <a:off x="971600" y="1988840"/>
              <a:ext cx="648072" cy="1440160"/>
            </a:xfrm>
            <a:prstGeom prst="rect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63" name="Tekstvak 13"/>
            <p:cNvSpPr txBox="1"/>
            <p:nvPr/>
          </p:nvSpPr>
          <p:spPr>
            <a:xfrm>
              <a:off x="1073262" y="2492896"/>
              <a:ext cx="432048" cy="563827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g</a:t>
              </a:r>
              <a:endParaRPr lang="nl-NL" baseline="30000" dirty="0"/>
            </a:p>
          </p:txBody>
        </p:sp>
      </p:grpSp>
      <p:sp>
        <p:nvSpPr>
          <p:cNvPr id="64" name="Tekstvak 94"/>
          <p:cNvSpPr txBox="1"/>
          <p:nvPr/>
        </p:nvSpPr>
        <p:spPr>
          <a:xfrm>
            <a:off x="5508104" y="1033500"/>
            <a:ext cx="9001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l-GR" dirty="0"/>
              <a:t>×</a:t>
            </a:r>
            <a:r>
              <a:rPr lang="nl-NL" dirty="0"/>
              <a:t> 1000</a:t>
            </a:r>
          </a:p>
        </p:txBody>
      </p:sp>
      <p:grpSp>
        <p:nvGrpSpPr>
          <p:cNvPr id="65" name="Groep 26"/>
          <p:cNvGrpSpPr/>
          <p:nvPr/>
        </p:nvGrpSpPr>
        <p:grpSpPr>
          <a:xfrm>
            <a:off x="5127044" y="2270163"/>
            <a:ext cx="648072" cy="942455"/>
            <a:chOff x="971600" y="1988840"/>
            <a:chExt cx="648072" cy="1440160"/>
          </a:xfrm>
        </p:grpSpPr>
        <p:sp>
          <p:nvSpPr>
            <p:cNvPr id="67" name="Rechthoek 6"/>
            <p:cNvSpPr/>
            <p:nvPr/>
          </p:nvSpPr>
          <p:spPr>
            <a:xfrm>
              <a:off x="971600" y="1988840"/>
              <a:ext cx="648072" cy="144016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8" name="Tekstvak 13"/>
            <p:cNvSpPr txBox="1"/>
            <p:nvPr/>
          </p:nvSpPr>
          <p:spPr>
            <a:xfrm>
              <a:off x="971600" y="2492896"/>
              <a:ext cx="648072" cy="564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hg</a:t>
              </a:r>
              <a:endParaRPr lang="nl-NL" baseline="30000" dirty="0"/>
            </a:p>
          </p:txBody>
        </p:sp>
      </p:grpSp>
      <p:grpSp>
        <p:nvGrpSpPr>
          <p:cNvPr id="79" name="Groep 26"/>
          <p:cNvGrpSpPr/>
          <p:nvPr/>
        </p:nvGrpSpPr>
        <p:grpSpPr>
          <a:xfrm>
            <a:off x="6228184" y="2270163"/>
            <a:ext cx="648072" cy="942455"/>
            <a:chOff x="971600" y="1988840"/>
            <a:chExt cx="648072" cy="1440160"/>
          </a:xfrm>
        </p:grpSpPr>
        <p:sp>
          <p:nvSpPr>
            <p:cNvPr id="80" name="Rechthoek 6"/>
            <p:cNvSpPr/>
            <p:nvPr/>
          </p:nvSpPr>
          <p:spPr>
            <a:xfrm>
              <a:off x="971600" y="1988840"/>
              <a:ext cx="648072" cy="144016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1" name="Tekstvak 13"/>
            <p:cNvSpPr txBox="1"/>
            <p:nvPr/>
          </p:nvSpPr>
          <p:spPr>
            <a:xfrm>
              <a:off x="971600" y="2492896"/>
              <a:ext cx="648072" cy="564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dag</a:t>
              </a:r>
              <a:endParaRPr lang="nl-NL" baseline="30000" dirty="0"/>
            </a:p>
          </p:txBody>
        </p:sp>
      </p:grpSp>
      <p:cxnSp>
        <p:nvCxnSpPr>
          <p:cNvPr id="82" name="Curved Connector 81"/>
          <p:cNvCxnSpPr/>
          <p:nvPr/>
        </p:nvCxnSpPr>
        <p:spPr>
          <a:xfrm rot="5400000" flipH="1" flipV="1">
            <a:off x="5997333" y="593160"/>
            <a:ext cx="12700" cy="3354722"/>
          </a:xfrm>
          <a:prstGeom prst="curvedConnector3">
            <a:avLst>
              <a:gd name="adj1" fmla="val 7259346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6" name="Tekstvak 41"/>
          <p:cNvSpPr txBox="1"/>
          <p:nvPr/>
        </p:nvSpPr>
        <p:spPr>
          <a:xfrm>
            <a:off x="609888" y="3645024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i="1" dirty="0"/>
              <a:t>Aanpak</a:t>
            </a:r>
          </a:p>
        </p:txBody>
      </p:sp>
      <p:sp>
        <p:nvSpPr>
          <p:cNvPr id="4" name="Rectangle 3"/>
          <p:cNvSpPr/>
          <p:nvPr/>
        </p:nvSpPr>
        <p:spPr>
          <a:xfrm>
            <a:off x="609888" y="4106689"/>
            <a:ext cx="7677971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200" dirty="0"/>
              <a:t>Van kg naar g is 1 stapje van 1000 </a:t>
            </a:r>
            <a:r>
              <a:rPr lang="en-US" sz="2200" dirty="0" err="1"/>
              <a:t>naar</a:t>
            </a:r>
            <a:r>
              <a:rPr lang="en-US" sz="2200" dirty="0"/>
              <a:t> </a:t>
            </a:r>
            <a:r>
              <a:rPr lang="en-US" sz="2200" dirty="0" err="1"/>
              <a:t>rechts</a:t>
            </a:r>
            <a:r>
              <a:rPr lang="en-US" sz="22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1638215744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8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7" grpId="0"/>
      <p:bldP spid="42" grpId="0"/>
      <p:bldP spid="43" grpId="0" animBg="1"/>
      <p:bldP spid="45" grpId="0"/>
      <p:bldP spid="48" grpId="0"/>
      <p:bldP spid="51" grpId="0"/>
      <p:bldP spid="64" grpId="0"/>
      <p:bldP spid="46" grpId="0"/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566437" y="584775"/>
            <a:ext cx="157350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19" name="Rectangle 2"/>
          <p:cNvSpPr/>
          <p:nvPr/>
        </p:nvSpPr>
        <p:spPr>
          <a:xfrm>
            <a:off x="449467" y="188640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0" name="Tekstvak 739"/>
          <p:cNvSpPr txBox="1">
            <a:spLocks noChangeArrowheads="1"/>
          </p:cNvSpPr>
          <p:nvPr/>
        </p:nvSpPr>
        <p:spPr bwMode="auto">
          <a:xfrm>
            <a:off x="566437" y="0"/>
            <a:ext cx="7573788" cy="5847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eaLnBrk="1" hangingPunct="1"/>
            <a:r>
              <a:rPr lang="nl-NL" sz="3200" b="1" dirty="0">
                <a:latin typeface="Eurostile"/>
              </a:rPr>
              <a:t>Eenheden van gewicht</a:t>
            </a:r>
          </a:p>
        </p:txBody>
      </p:sp>
      <p:sp>
        <p:nvSpPr>
          <p:cNvPr id="21" name="TextBox 1"/>
          <p:cNvSpPr txBox="1"/>
          <p:nvPr/>
        </p:nvSpPr>
        <p:spPr>
          <a:xfrm>
            <a:off x="566437" y="584775"/>
            <a:ext cx="182998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>
                <a:solidFill>
                  <a:srgbClr val="D60093"/>
                </a:solidFill>
              </a:rPr>
              <a:t>Voorbeeld</a:t>
            </a:r>
            <a:r>
              <a:rPr lang="en-US" sz="2400" dirty="0">
                <a:solidFill>
                  <a:srgbClr val="D60093"/>
                </a:solidFill>
              </a:rPr>
              <a:t> 2</a:t>
            </a:r>
            <a:endParaRPr lang="nl-NL" sz="2400" dirty="0">
              <a:solidFill>
                <a:srgbClr val="D60093"/>
              </a:solidFill>
            </a:endParaRPr>
          </a:p>
        </p:txBody>
      </p:sp>
      <p:sp>
        <p:nvSpPr>
          <p:cNvPr id="22" name="Rectangle 2"/>
          <p:cNvSpPr/>
          <p:nvPr/>
        </p:nvSpPr>
        <p:spPr>
          <a:xfrm>
            <a:off x="2915816" y="5921896"/>
            <a:ext cx="3903864" cy="936104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23" name="c Noordhoff"/>
          <p:cNvSpPr txBox="1"/>
          <p:nvPr/>
        </p:nvSpPr>
        <p:spPr>
          <a:xfrm>
            <a:off x="3696913" y="6525344"/>
            <a:ext cx="195162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© </a:t>
            </a:r>
            <a:r>
              <a:rPr lang="en-US" sz="1200" dirty="0" err="1"/>
              <a:t>Noordhoff</a:t>
            </a:r>
            <a:r>
              <a:rPr lang="en-US" sz="1200" dirty="0"/>
              <a:t> </a:t>
            </a:r>
            <a:r>
              <a:rPr lang="en-US" sz="1200" dirty="0" err="1"/>
              <a:t>Uitgevers</a:t>
            </a:r>
            <a:r>
              <a:rPr lang="en-US" sz="1200" dirty="0"/>
              <a:t> </a:t>
            </a:r>
            <a:r>
              <a:rPr lang="en-US" sz="1200" dirty="0" err="1"/>
              <a:t>bv</a:t>
            </a:r>
            <a:endParaRPr lang="nl-NL" sz="1200" dirty="0"/>
          </a:p>
        </p:txBody>
      </p:sp>
      <p:sp>
        <p:nvSpPr>
          <p:cNvPr id="24" name="Tekstvak 23"/>
          <p:cNvSpPr txBox="1"/>
          <p:nvPr/>
        </p:nvSpPr>
        <p:spPr>
          <a:xfrm>
            <a:off x="566437" y="1124744"/>
            <a:ext cx="2808312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i="1" dirty="0"/>
              <a:t>Opgave</a:t>
            </a:r>
          </a:p>
        </p:txBody>
      </p:sp>
      <p:sp>
        <p:nvSpPr>
          <p:cNvPr id="25" name="Tekstvak 24"/>
          <p:cNvSpPr txBox="1"/>
          <p:nvPr/>
        </p:nvSpPr>
        <p:spPr>
          <a:xfrm>
            <a:off x="566437" y="1586409"/>
            <a:ext cx="194421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Vul in.</a:t>
            </a:r>
          </a:p>
        </p:txBody>
      </p:sp>
      <p:sp>
        <p:nvSpPr>
          <p:cNvPr id="27" name="Tekstvak 26"/>
          <p:cNvSpPr txBox="1"/>
          <p:nvPr/>
        </p:nvSpPr>
        <p:spPr>
          <a:xfrm>
            <a:off x="562130" y="2048074"/>
            <a:ext cx="39568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500 mg = … g</a:t>
            </a:r>
            <a:endParaRPr lang="nl-NL" sz="2400" baseline="30000" dirty="0"/>
          </a:p>
        </p:txBody>
      </p:sp>
      <p:sp>
        <p:nvSpPr>
          <p:cNvPr id="36" name="Rechthoek 35"/>
          <p:cNvSpPr/>
          <p:nvPr/>
        </p:nvSpPr>
        <p:spPr>
          <a:xfrm>
            <a:off x="7801731" y="6196661"/>
            <a:ext cx="1320544" cy="605682"/>
          </a:xfrm>
          <a:prstGeom prst="rect">
            <a:avLst/>
          </a:prstGeom>
          <a:solidFill>
            <a:schemeClr val="accent3"/>
          </a:solidFill>
          <a:ln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2" name="Tekstvak 41"/>
          <p:cNvSpPr txBox="1"/>
          <p:nvPr/>
        </p:nvSpPr>
        <p:spPr>
          <a:xfrm>
            <a:off x="611559" y="4119463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i="1" dirty="0"/>
              <a:t>Uitwerking</a:t>
            </a:r>
          </a:p>
        </p:txBody>
      </p:sp>
      <p:grpSp>
        <p:nvGrpSpPr>
          <p:cNvPr id="37" name="Group 12"/>
          <p:cNvGrpSpPr/>
          <p:nvPr/>
        </p:nvGrpSpPr>
        <p:grpSpPr>
          <a:xfrm>
            <a:off x="381316" y="4581128"/>
            <a:ext cx="8367148" cy="1224136"/>
            <a:chOff x="508734" y="2634667"/>
            <a:chExt cx="7015594" cy="3175128"/>
          </a:xfrm>
        </p:grpSpPr>
        <p:grpSp>
          <p:nvGrpSpPr>
            <p:cNvPr id="38" name="Group 4"/>
            <p:cNvGrpSpPr/>
            <p:nvPr/>
          </p:nvGrpSpPr>
          <p:grpSpPr>
            <a:xfrm>
              <a:off x="508734" y="2634667"/>
              <a:ext cx="7015594" cy="3175128"/>
              <a:chOff x="467544" y="4018193"/>
              <a:chExt cx="8313787" cy="1389662"/>
            </a:xfrm>
          </p:grpSpPr>
          <p:sp>
            <p:nvSpPr>
              <p:cNvPr id="40" name="Grijze achtergrond"/>
              <p:cNvSpPr/>
              <p:nvPr/>
            </p:nvSpPr>
            <p:spPr>
              <a:xfrm>
                <a:off x="467544" y="4018193"/>
                <a:ext cx="8313787" cy="1389662"/>
              </a:xfrm>
              <a:prstGeom prst="rect">
                <a:avLst/>
              </a:prstGeom>
              <a:gradFill flip="none" rotWithShape="1">
                <a:gsLst>
                  <a:gs pos="86000">
                    <a:srgbClr val="808080"/>
                  </a:gs>
                  <a:gs pos="13000">
                    <a:srgbClr val="808080"/>
                  </a:gs>
                  <a:gs pos="98333">
                    <a:srgbClr val="FFFFFF"/>
                  </a:gs>
                  <a:gs pos="0">
                    <a:srgbClr val="FFFFFF"/>
                  </a:gs>
                </a:gsLst>
                <a:path path="rect">
                  <a:fillToRect l="50000" t="50000" r="50000" b="50000"/>
                </a:path>
                <a:tileRect/>
              </a:gradFill>
              <a:ln w="1270" cap="flat" cmpd="sng" algn="ctr">
                <a:noFill/>
                <a:prstDash val="solid"/>
              </a:ln>
              <a:effectLst/>
            </p:spPr>
            <p:txBody>
              <a:bodyPr rtlCol="0" anchor="ctr"/>
              <a:lstStyle/>
              <a:p>
                <a:pPr marL="0" marR="0" lvl="0" indent="0" algn="ctr" defTabSz="914400" eaLnBrk="1" fontAlgn="base" latinLnBrk="0" hangingPunct="1">
                  <a:lnSpc>
                    <a:spcPct val="100000"/>
                  </a:lnSpc>
                  <a:spcBef>
                    <a:spcPct val="0"/>
                  </a:spcBef>
                  <a:spcAft>
                    <a:spcPct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nl-NL" sz="1800" b="0" i="0" u="none" strike="noStrike" kern="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Arial"/>
                </a:endParaRPr>
              </a:p>
            </p:txBody>
          </p:sp>
          <p:sp>
            <p:nvSpPr>
              <p:cNvPr id="41" name="Wit vierkant"/>
              <p:cNvSpPr/>
              <p:nvPr/>
            </p:nvSpPr>
            <p:spPr>
              <a:xfrm>
                <a:off x="666855" y="4066769"/>
                <a:ext cx="7970460" cy="1270344"/>
              </a:xfrm>
              <a:prstGeom prst="rect">
                <a:avLst/>
              </a:prstGeom>
              <a:solidFill>
                <a:schemeClr val="bg1"/>
              </a:solidFill>
              <a:ln w="9525">
                <a:solidFill>
                  <a:schemeClr val="bg2">
                    <a:lumMod val="75000"/>
                  </a:schemeClr>
                </a:solidFill>
              </a:ln>
              <a:effectLst/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nl-NL" dirty="0"/>
              </a:p>
            </p:txBody>
          </p:sp>
        </p:grpSp>
        <p:cxnSp>
          <p:nvCxnSpPr>
            <p:cNvPr id="39" name="Straight Connector 5"/>
            <p:cNvCxnSpPr/>
            <p:nvPr/>
          </p:nvCxnSpPr>
          <p:spPr>
            <a:xfrm>
              <a:off x="1300821" y="2745654"/>
              <a:ext cx="0" cy="2902508"/>
            </a:xfrm>
            <a:prstGeom prst="line">
              <a:avLst/>
            </a:prstGeom>
            <a:ln w="19050">
              <a:solidFill>
                <a:srgbClr val="0070C0"/>
              </a:solidFill>
              <a:tailEnd type="non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43" name="Oval 6"/>
          <p:cNvSpPr>
            <a:spLocks noChangeAspect="1"/>
          </p:cNvSpPr>
          <p:nvPr/>
        </p:nvSpPr>
        <p:spPr>
          <a:xfrm>
            <a:off x="816872" y="5029171"/>
            <a:ext cx="293044" cy="288000"/>
          </a:xfrm>
          <a:prstGeom prst="ellipse">
            <a:avLst/>
          </a:prstGeom>
          <a:gradFill flip="none" rotWithShape="1">
            <a:gsLst>
              <a:gs pos="95000">
                <a:schemeClr val="bg2">
                  <a:lumMod val="90000"/>
                </a:schemeClr>
              </a:gs>
              <a:gs pos="8000">
                <a:schemeClr val="bg2">
                  <a:lumMod val="36000"/>
                </a:schemeClr>
              </a:gs>
              <a:gs pos="0">
                <a:schemeClr val="bg1"/>
              </a:gs>
            </a:gsLst>
            <a:lin ang="2700000" scaled="1"/>
            <a:tileRect/>
          </a:gradFill>
          <a:ln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5" name="Tekstvak 44"/>
          <p:cNvSpPr txBox="1"/>
          <p:nvPr/>
        </p:nvSpPr>
        <p:spPr>
          <a:xfrm>
            <a:off x="1538544" y="4960626"/>
            <a:ext cx="238538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500 mg =</a:t>
            </a:r>
            <a:r>
              <a:rPr lang="nl-NL" sz="2400" b="1" dirty="0"/>
              <a:t> </a:t>
            </a:r>
          </a:p>
        </p:txBody>
      </p:sp>
      <p:sp>
        <p:nvSpPr>
          <p:cNvPr id="48" name="Tekstvak 47"/>
          <p:cNvSpPr txBox="1"/>
          <p:nvPr/>
        </p:nvSpPr>
        <p:spPr>
          <a:xfrm>
            <a:off x="3059832" y="4960626"/>
            <a:ext cx="28169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500 : 1000 = </a:t>
            </a:r>
          </a:p>
        </p:txBody>
      </p:sp>
      <p:sp>
        <p:nvSpPr>
          <p:cNvPr id="51" name="Tekstvak 50"/>
          <p:cNvSpPr txBox="1"/>
          <p:nvPr/>
        </p:nvSpPr>
        <p:spPr>
          <a:xfrm>
            <a:off x="4799313" y="4960626"/>
            <a:ext cx="18002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dirty="0"/>
              <a:t> 0,5 g</a:t>
            </a:r>
          </a:p>
        </p:txBody>
      </p:sp>
      <p:sp>
        <p:nvSpPr>
          <p:cNvPr id="57" name="Einde presentatie icoon"/>
          <p:cNvSpPr/>
          <p:nvPr/>
        </p:nvSpPr>
        <p:spPr>
          <a:xfrm>
            <a:off x="8748464" y="6514311"/>
            <a:ext cx="288000" cy="288032"/>
          </a:xfrm>
          <a:prstGeom prst="rect">
            <a:avLst/>
          </a:prstGeom>
          <a:solidFill>
            <a:srgbClr val="FF0000"/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grpSp>
        <p:nvGrpSpPr>
          <p:cNvPr id="68" name="Animatie icoon"/>
          <p:cNvGrpSpPr>
            <a:grpSpLocks noChangeAspect="1"/>
          </p:cNvGrpSpPr>
          <p:nvPr/>
        </p:nvGrpSpPr>
        <p:grpSpPr>
          <a:xfrm>
            <a:off x="8525000" y="6309320"/>
            <a:ext cx="440378" cy="360000"/>
            <a:chOff x="5076056" y="174576"/>
            <a:chExt cx="3276364" cy="2678360"/>
          </a:xfrm>
        </p:grpSpPr>
        <p:sp>
          <p:nvSpPr>
            <p:cNvPr id="69" name="Rectangle 8"/>
            <p:cNvSpPr/>
            <p:nvPr/>
          </p:nvSpPr>
          <p:spPr>
            <a:xfrm>
              <a:off x="5076056" y="1340768"/>
              <a:ext cx="2736304" cy="1512168"/>
            </a:xfrm>
            <a:prstGeom prst="rect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0" name="Isosceles Triangle 9"/>
            <p:cNvSpPr/>
            <p:nvPr/>
          </p:nvSpPr>
          <p:spPr>
            <a:xfrm rot="16200000">
              <a:off x="7308304" y="1646802"/>
              <a:ext cx="1188132" cy="900100"/>
            </a:xfrm>
            <a:prstGeom prst="triangl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1" name="Oval 10"/>
            <p:cNvSpPr/>
            <p:nvPr/>
          </p:nvSpPr>
          <p:spPr>
            <a:xfrm>
              <a:off x="5292208" y="174576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2" name="Oval 11"/>
            <p:cNvSpPr/>
            <p:nvPr/>
          </p:nvSpPr>
          <p:spPr>
            <a:xfrm>
              <a:off x="6444208" y="196353"/>
              <a:ext cx="1152000" cy="1152128"/>
            </a:xfrm>
            <a:prstGeom prst="ellipse">
              <a:avLst/>
            </a:prstGeom>
            <a:solidFill>
              <a:srgbClr val="00B050"/>
            </a:solidFill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</p:grpSp>
      <p:sp>
        <p:nvSpPr>
          <p:cNvPr id="44" name="Rectangle 43"/>
          <p:cNvSpPr/>
          <p:nvPr/>
        </p:nvSpPr>
        <p:spPr>
          <a:xfrm>
            <a:off x="3696913" y="1455166"/>
            <a:ext cx="1951625" cy="2189857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nl-NL"/>
          </a:p>
        </p:txBody>
      </p:sp>
      <p:sp>
        <p:nvSpPr>
          <p:cNvPr id="47" name="Tekstvak 41"/>
          <p:cNvSpPr txBox="1"/>
          <p:nvPr/>
        </p:nvSpPr>
        <p:spPr>
          <a:xfrm>
            <a:off x="562130" y="3218493"/>
            <a:ext cx="66247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sz="2400" i="1" dirty="0"/>
              <a:t>Aanpak</a:t>
            </a:r>
          </a:p>
        </p:txBody>
      </p:sp>
      <p:sp>
        <p:nvSpPr>
          <p:cNvPr id="49" name="Rectangle 48"/>
          <p:cNvSpPr/>
          <p:nvPr/>
        </p:nvSpPr>
        <p:spPr>
          <a:xfrm>
            <a:off x="562130" y="3615407"/>
            <a:ext cx="6674165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nl-NL" sz="2400" dirty="0"/>
              <a:t>Van mg naar g is 1 stapje van 1000 naar </a:t>
            </a:r>
            <a:r>
              <a:rPr lang="en-US" sz="2400" dirty="0"/>
              <a:t>links.</a:t>
            </a:r>
          </a:p>
        </p:txBody>
      </p:sp>
      <p:grpSp>
        <p:nvGrpSpPr>
          <p:cNvPr id="50" name="Groep 26"/>
          <p:cNvGrpSpPr/>
          <p:nvPr/>
        </p:nvGrpSpPr>
        <p:grpSpPr>
          <a:xfrm>
            <a:off x="3707904" y="1252257"/>
            <a:ext cx="648072" cy="942455"/>
            <a:chOff x="971600" y="1988840"/>
            <a:chExt cx="648072" cy="1440160"/>
          </a:xfrm>
          <a:solidFill>
            <a:schemeClr val="bg1">
              <a:lumMod val="85000"/>
            </a:schemeClr>
          </a:solidFill>
        </p:grpSpPr>
        <p:sp>
          <p:nvSpPr>
            <p:cNvPr id="52" name="Rechthoek 6"/>
            <p:cNvSpPr/>
            <p:nvPr/>
          </p:nvSpPr>
          <p:spPr>
            <a:xfrm>
              <a:off x="971600" y="1988840"/>
              <a:ext cx="648072" cy="1440160"/>
            </a:xfrm>
            <a:prstGeom prst="rect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3" name="Tekstvak 13"/>
            <p:cNvSpPr txBox="1"/>
            <p:nvPr/>
          </p:nvSpPr>
          <p:spPr>
            <a:xfrm>
              <a:off x="1108050" y="2492896"/>
              <a:ext cx="409470" cy="570731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g</a:t>
              </a:r>
              <a:endParaRPr lang="nl-NL" baseline="30000" dirty="0"/>
            </a:p>
          </p:txBody>
        </p:sp>
      </p:grpSp>
      <p:grpSp>
        <p:nvGrpSpPr>
          <p:cNvPr id="54" name="Groep 26"/>
          <p:cNvGrpSpPr/>
          <p:nvPr/>
        </p:nvGrpSpPr>
        <p:grpSpPr>
          <a:xfrm>
            <a:off x="7126208" y="1252257"/>
            <a:ext cx="648072" cy="942455"/>
            <a:chOff x="971600" y="1988840"/>
            <a:chExt cx="648072" cy="1440160"/>
          </a:xfrm>
          <a:solidFill>
            <a:schemeClr val="bg1">
              <a:lumMod val="85000"/>
            </a:schemeClr>
          </a:solidFill>
        </p:grpSpPr>
        <p:sp>
          <p:nvSpPr>
            <p:cNvPr id="55" name="Rechthoek 6"/>
            <p:cNvSpPr/>
            <p:nvPr/>
          </p:nvSpPr>
          <p:spPr>
            <a:xfrm>
              <a:off x="971600" y="1988840"/>
              <a:ext cx="648072" cy="1440160"/>
            </a:xfrm>
            <a:prstGeom prst="rect">
              <a:avLst/>
            </a:prstGeom>
            <a:grp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56" name="Tekstvak 13"/>
            <p:cNvSpPr txBox="1"/>
            <p:nvPr/>
          </p:nvSpPr>
          <p:spPr>
            <a:xfrm>
              <a:off x="1029776" y="2492896"/>
              <a:ext cx="537985" cy="564374"/>
            </a:xfrm>
            <a:prstGeom prst="rect">
              <a:avLst/>
            </a:prstGeom>
            <a:grp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mg</a:t>
              </a:r>
              <a:endParaRPr lang="nl-NL" baseline="30000" dirty="0"/>
            </a:p>
          </p:txBody>
        </p:sp>
      </p:grpSp>
      <p:sp>
        <p:nvSpPr>
          <p:cNvPr id="66" name="Tekstvak 100"/>
          <p:cNvSpPr txBox="1"/>
          <p:nvPr/>
        </p:nvSpPr>
        <p:spPr>
          <a:xfrm>
            <a:off x="5407041" y="3131676"/>
            <a:ext cx="106622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l-NL" dirty="0"/>
              <a:t>: 1000</a:t>
            </a:r>
          </a:p>
        </p:txBody>
      </p:sp>
      <p:grpSp>
        <p:nvGrpSpPr>
          <p:cNvPr id="73" name="Groep 26"/>
          <p:cNvGrpSpPr/>
          <p:nvPr/>
        </p:nvGrpSpPr>
        <p:grpSpPr>
          <a:xfrm>
            <a:off x="4868666" y="1256417"/>
            <a:ext cx="648072" cy="942455"/>
            <a:chOff x="971600" y="1988840"/>
            <a:chExt cx="648072" cy="1440160"/>
          </a:xfrm>
        </p:grpSpPr>
        <p:sp>
          <p:nvSpPr>
            <p:cNvPr id="76" name="Rechthoek 6"/>
            <p:cNvSpPr/>
            <p:nvPr/>
          </p:nvSpPr>
          <p:spPr>
            <a:xfrm>
              <a:off x="971600" y="1988840"/>
              <a:ext cx="648072" cy="144016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77" name="Tekstvak 13"/>
            <p:cNvSpPr txBox="1"/>
            <p:nvPr/>
          </p:nvSpPr>
          <p:spPr>
            <a:xfrm>
              <a:off x="971600" y="2492896"/>
              <a:ext cx="648072" cy="564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dg</a:t>
              </a:r>
              <a:endParaRPr lang="nl-NL" baseline="30000" dirty="0"/>
            </a:p>
          </p:txBody>
        </p:sp>
      </p:grpSp>
      <p:grpSp>
        <p:nvGrpSpPr>
          <p:cNvPr id="78" name="Groep 26"/>
          <p:cNvGrpSpPr/>
          <p:nvPr/>
        </p:nvGrpSpPr>
        <p:grpSpPr>
          <a:xfrm>
            <a:off x="5969806" y="1256417"/>
            <a:ext cx="648072" cy="942455"/>
            <a:chOff x="971600" y="1988840"/>
            <a:chExt cx="648072" cy="1440160"/>
          </a:xfrm>
        </p:grpSpPr>
        <p:sp>
          <p:nvSpPr>
            <p:cNvPr id="79" name="Rechthoek 6"/>
            <p:cNvSpPr/>
            <p:nvPr/>
          </p:nvSpPr>
          <p:spPr>
            <a:xfrm>
              <a:off x="971600" y="1988840"/>
              <a:ext cx="648072" cy="1440160"/>
            </a:xfrm>
            <a:prstGeom prst="rect">
              <a:avLst/>
            </a:prstGeom>
            <a:noFill/>
            <a:ln>
              <a:solidFill>
                <a:srgbClr val="00B050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nl-NL"/>
            </a:p>
          </p:txBody>
        </p:sp>
        <p:sp>
          <p:nvSpPr>
            <p:cNvPr id="80" name="Tekstvak 13"/>
            <p:cNvSpPr txBox="1"/>
            <p:nvPr/>
          </p:nvSpPr>
          <p:spPr>
            <a:xfrm>
              <a:off x="971600" y="2492896"/>
              <a:ext cx="648072" cy="56437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/>
              <a:r>
                <a:rPr lang="nl-NL" dirty="0"/>
                <a:t>cg</a:t>
              </a:r>
              <a:endParaRPr lang="nl-NL" baseline="30000" dirty="0"/>
            </a:p>
          </p:txBody>
        </p:sp>
      </p:grpSp>
      <p:cxnSp>
        <p:nvCxnSpPr>
          <p:cNvPr id="82" name="Curved Connector 81"/>
          <p:cNvCxnSpPr/>
          <p:nvPr/>
        </p:nvCxnSpPr>
        <p:spPr>
          <a:xfrm rot="5400000">
            <a:off x="5766533" y="519021"/>
            <a:ext cx="12700" cy="3354722"/>
          </a:xfrm>
          <a:prstGeom prst="curvedConnector3">
            <a:avLst>
              <a:gd name="adj1" fmla="val 7575827"/>
            </a:avLst>
          </a:prstGeom>
          <a:ln w="25400"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75525122"/>
      </p:ext>
    </p:extLst>
  </p:cSld>
  <p:clrMapOvr>
    <a:masterClrMapping/>
  </p:clrMapOvr>
  <p:transition spd="slow"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8" fill="hold">
                            <p:stCondLst>
                              <p:cond delay="1000"/>
                            </p:stCondLst>
                            <p:childTnLst>
                              <p:par>
                                <p:cTn id="29" presetID="1" presetClass="entr" presetSubtype="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1" fill="hold">
                            <p:stCondLst>
                              <p:cond delay="1500"/>
                            </p:stCondLst>
                            <p:childTnLst>
                              <p:par>
                                <p:cTn id="32" presetID="22" presetClass="entr" presetSubtype="2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4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2500"/>
                            </p:stCondLst>
                            <p:childTnLst>
                              <p:par>
                                <p:cTn id="3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>
                            <p:stCondLst>
                              <p:cond delay="2500"/>
                            </p:stCondLst>
                            <p:childTnLst>
                              <p:par>
                                <p:cTn id="3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4" fill="hold">
                      <p:stCondLst>
                        <p:cond delay="indefinite"/>
                      </p:stCondLst>
                      <p:childTnLst>
                        <p:par>
                          <p:cTn id="65" fill="hold">
                            <p:stCondLst>
                              <p:cond delay="0"/>
                            </p:stCondLst>
                            <p:childTnLst>
                              <p:par>
                                <p:cTn id="66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0"/>
                            </p:stCondLst>
                            <p:childTnLst>
                              <p:par>
                                <p:cTn id="76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  <p:bldP spid="24" grpId="0"/>
      <p:bldP spid="25" grpId="0"/>
      <p:bldP spid="27" grpId="0"/>
      <p:bldP spid="42" grpId="0"/>
      <p:bldP spid="43" grpId="0" animBg="1"/>
      <p:bldP spid="45" grpId="0"/>
      <p:bldP spid="48" grpId="0"/>
      <p:bldP spid="51" grpId="0"/>
      <p:bldP spid="57" grpId="0" animBg="1"/>
      <p:bldP spid="47" grpId="0"/>
      <p:bldP spid="49" grpId="0"/>
      <p:bldP spid="66" grpId="0"/>
    </p:bldLst>
  </p:timing>
</p:sld>
</file>

<file path=ppt/theme/theme1.xml><?xml version="1.0" encoding="utf-8"?>
<a:theme xmlns:a="http://schemas.openxmlformats.org/drawingml/2006/main" name="TheorieTemplateMacroWatermark">
  <a:themeElements>
    <a:clrScheme name="Standaardontwerp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ardontwerp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noFill/>
        <a:ln>
          <a:solidFill>
            <a:srgbClr val="00B050"/>
          </a:solidFill>
        </a:ln>
      </a:spPr>
      <a:bodyPr rtlCol="0" anchor="ctr"/>
      <a:lstStyle>
        <a:defPPr algn="ctr">
          <a:defRPr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lnDef>
      <a:spPr>
        <a:ln w="25400">
          <a:solidFill>
            <a:schemeClr val="tx1"/>
          </a:solidFill>
          <a:tailEnd type="none"/>
        </a:ln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</a:spPr>
      <a:bodyPr wrap="none" rtlCol="0">
        <a:spAutoFit/>
      </a:bodyPr>
      <a:lstStyle>
        <a:defPPr>
          <a:defRPr sz="2400" dirty="0"/>
        </a:defPPr>
      </a:lstStyle>
    </a:txDef>
  </a:objectDefaults>
  <a:extraClrSchemeLst>
    <a:extraClrScheme>
      <a:clrScheme name="Standaardontwerp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ardontwerp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ardontwerp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-thema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Kantoor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Kantoor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TheorieTemplateMacroWatermark</Template>
  <TotalTime>177</TotalTime>
  <Words>147</Words>
  <Application>Microsoft Office PowerPoint</Application>
  <PresentationFormat>Diavoorstelling (4:3)</PresentationFormat>
  <Paragraphs>60</Paragraphs>
  <Slides>4</Slides>
  <Notes>4</Notes>
  <HiddenSlides>0</HiddenSlides>
  <MMClips>0</MMClips>
  <ScaleCrop>false</ScaleCrop>
  <HeadingPairs>
    <vt:vector size="6" baseType="variant">
      <vt:variant>
        <vt:lpstr>Gebruikte lettertypen</vt:lpstr>
      </vt:variant>
      <vt:variant>
        <vt:i4>4</vt:i4>
      </vt:variant>
      <vt:variant>
        <vt:lpstr>Thema</vt:lpstr>
      </vt:variant>
      <vt:variant>
        <vt:i4>1</vt:i4>
      </vt:variant>
      <vt:variant>
        <vt:lpstr>Diatitels</vt:lpstr>
      </vt:variant>
      <vt:variant>
        <vt:i4>4</vt:i4>
      </vt:variant>
    </vt:vector>
  </HeadingPairs>
  <TitlesOfParts>
    <vt:vector size="9" baseType="lpstr">
      <vt:lpstr>MS PGothic</vt:lpstr>
      <vt:lpstr>Arial</vt:lpstr>
      <vt:lpstr>Arial Black</vt:lpstr>
      <vt:lpstr>Eurostile</vt:lpstr>
      <vt:lpstr>TheorieTemplateMacroWatermark</vt:lpstr>
      <vt:lpstr>PowerPoint-presentatie</vt:lpstr>
      <vt:lpstr>PowerPoint-presentatie</vt:lpstr>
      <vt:lpstr>PowerPoint-presentatie</vt:lpstr>
      <vt:lpstr>PowerPoint-presentatie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 1</dc:title>
  <dc:creator>Manon Grevinga</dc:creator>
  <cp:lastModifiedBy>Luuk Mennen</cp:lastModifiedBy>
  <cp:revision>21</cp:revision>
  <dcterms:created xsi:type="dcterms:W3CDTF">2015-01-18T17:49:43Z</dcterms:created>
  <dcterms:modified xsi:type="dcterms:W3CDTF">2018-09-18T09:48:39Z</dcterms:modified>
</cp:coreProperties>
</file>