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2" r:id="rId2"/>
    <p:sldId id="327" r:id="rId3"/>
    <p:sldId id="331" r:id="rId4"/>
    <p:sldId id="332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864B89-C4B9-4624-A540-E9E27FB68DA6}" v="22" dt="2018-09-18T08:46:42.3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1479" autoAdjust="0"/>
  </p:normalViewPr>
  <p:slideViewPr>
    <p:cSldViewPr snapToObjects="1">
      <p:cViewPr varScale="1">
        <p:scale>
          <a:sx n="66" d="100"/>
          <a:sy n="66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EF864B89-C4B9-4624-A540-E9E27FB68DA6}"/>
    <pc:docChg chg="modSld">
      <pc:chgData name="Luuk Mennen" userId="e8da6a4e-8fc9-4e27-9348-3a94ae635dab" providerId="ADAL" clId="{EF864B89-C4B9-4624-A540-E9E27FB68DA6}" dt="2018-09-18T08:46:42.396" v="21" actId="20577"/>
      <pc:docMkLst>
        <pc:docMk/>
      </pc:docMkLst>
      <pc:sldChg chg="modSp">
        <pc:chgData name="Luuk Mennen" userId="e8da6a4e-8fc9-4e27-9348-3a94ae635dab" providerId="ADAL" clId="{EF864B89-C4B9-4624-A540-E9E27FB68DA6}" dt="2018-09-18T08:46:42.396" v="21" actId="20577"/>
        <pc:sldMkLst>
          <pc:docMk/>
          <pc:sldMk cId="0" sldId="322"/>
        </pc:sldMkLst>
        <pc:spChg chg="mod">
          <ac:chgData name="Luuk Mennen" userId="e8da6a4e-8fc9-4e27-9348-3a94ae635dab" providerId="ADAL" clId="{EF864B89-C4B9-4624-A540-E9E27FB68DA6}" dt="2018-09-18T08:46:42.396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923928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Lijnen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Evenwijdig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Evenwijdig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2154506" y="2344738"/>
            <a:ext cx="3378200" cy="22606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 flipV="1">
            <a:off x="2657744" y="2909888"/>
            <a:ext cx="4249737" cy="2847975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5466031" y="2060575"/>
            <a:ext cx="503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sz="2400" i="1" dirty="0">
                <a:latin typeface="+mj-lt"/>
              </a:rPr>
              <a:t>p</a:t>
            </a: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6836044" y="2589213"/>
            <a:ext cx="50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sz="2400" i="1" dirty="0">
                <a:latin typeface="+mj-lt"/>
              </a:rPr>
              <a:t>q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8768" y="915460"/>
            <a:ext cx="55054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De lijnen </a:t>
            </a:r>
            <a:r>
              <a:rPr lang="nl-NL" sz="2200" i="1" dirty="0"/>
              <a:t>p </a:t>
            </a:r>
            <a:r>
              <a:rPr lang="nl-NL" sz="2200" dirty="0"/>
              <a:t>en </a:t>
            </a:r>
            <a:r>
              <a:rPr lang="nl-NL" sz="2200" i="1" dirty="0"/>
              <a:t>q</a:t>
            </a:r>
            <a:r>
              <a:rPr lang="nl-NL" sz="2200" dirty="0"/>
              <a:t> zijn evenwijdig aan elkaar.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768" y="1413356"/>
            <a:ext cx="47195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Evenwijdig is hetzelfde als </a:t>
            </a:r>
            <a:r>
              <a:rPr lang="nl-NL" sz="2200" b="1" dirty="0"/>
              <a:t>parallel.</a:t>
            </a:r>
            <a:endParaRPr lang="nl-NL" sz="2200" dirty="0"/>
          </a:p>
        </p:txBody>
      </p:sp>
      <p:grpSp>
        <p:nvGrpSpPr>
          <p:cNvPr id="13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14" name="Isosceles Triangle 13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5" name="Isosceles Triangle 14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16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/>
      <p:bldP spid="9" grpId="0"/>
      <p:bldP spid="3" grpId="0"/>
      <p:bldP spid="10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Evenwijdig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Line 21"/>
          <p:cNvSpPr>
            <a:spLocks noChangeShapeType="1"/>
          </p:cNvSpPr>
          <p:nvPr/>
        </p:nvSpPr>
        <p:spPr bwMode="auto">
          <a:xfrm flipH="1">
            <a:off x="1258888" y="3702050"/>
            <a:ext cx="6697662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sp>
        <p:nvSpPr>
          <p:cNvPr id="7" name="Line 22"/>
          <p:cNvSpPr>
            <a:spLocks noChangeShapeType="1"/>
          </p:cNvSpPr>
          <p:nvPr/>
        </p:nvSpPr>
        <p:spPr bwMode="auto">
          <a:xfrm flipH="1" flipV="1">
            <a:off x="1403350" y="2335213"/>
            <a:ext cx="63373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pic>
        <p:nvPicPr>
          <p:cNvPr id="8" name="Picture 2" descr="geo bewerkt cop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2276475"/>
            <a:ext cx="7416800" cy="37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13693" y="731949"/>
            <a:ext cx="806450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2200" dirty="0">
                <a:ea typeface="ＭＳ Ｐゴシック" pitchFamily="1" charset="-128"/>
              </a:rPr>
              <a:t>Om te controleren of lijnen evenwijdig zijn gebruik je de evenwijdige lijnen van je </a:t>
            </a:r>
            <a:r>
              <a:rPr lang="nl-NL" sz="2200" dirty="0" err="1">
                <a:ea typeface="ＭＳ Ｐゴシック" pitchFamily="1" charset="-128"/>
              </a:rPr>
              <a:t>geodriehoek</a:t>
            </a:r>
            <a:r>
              <a:rPr lang="nl-NL" sz="2200" dirty="0">
                <a:ea typeface="ＭＳ Ｐゴシック" pitchFamily="1" charset="-128"/>
              </a:rPr>
              <a:t>.</a:t>
            </a:r>
          </a:p>
        </p:txBody>
      </p:sp>
      <p:sp>
        <p:nvSpPr>
          <p:cNvPr id="10" name="Line 21"/>
          <p:cNvSpPr>
            <a:spLocks noChangeShapeType="1"/>
          </p:cNvSpPr>
          <p:nvPr/>
        </p:nvSpPr>
        <p:spPr bwMode="auto">
          <a:xfrm flipH="1">
            <a:off x="2987675" y="3489325"/>
            <a:ext cx="31686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sp>
        <p:nvSpPr>
          <p:cNvPr id="11" name="Line 21"/>
          <p:cNvSpPr>
            <a:spLocks noChangeShapeType="1"/>
          </p:cNvSpPr>
          <p:nvPr/>
        </p:nvSpPr>
        <p:spPr bwMode="auto">
          <a:xfrm flipH="1">
            <a:off x="2771775" y="3035300"/>
            <a:ext cx="3671888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sp>
        <p:nvSpPr>
          <p:cNvPr id="12" name="Line 21"/>
          <p:cNvSpPr>
            <a:spLocks noChangeShapeType="1"/>
          </p:cNvSpPr>
          <p:nvPr/>
        </p:nvSpPr>
        <p:spPr bwMode="auto">
          <a:xfrm flipH="1">
            <a:off x="2689225" y="2576513"/>
            <a:ext cx="38147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sp>
        <p:nvSpPr>
          <p:cNvPr id="3" name="Freeform 2"/>
          <p:cNvSpPr/>
          <p:nvPr/>
        </p:nvSpPr>
        <p:spPr>
          <a:xfrm>
            <a:off x="5219700" y="1295400"/>
            <a:ext cx="1958698" cy="1155700"/>
          </a:xfrm>
          <a:custGeom>
            <a:avLst/>
            <a:gdLst>
              <a:gd name="connsiteX0" fmla="*/ 0 w 1958698"/>
              <a:gd name="connsiteY0" fmla="*/ 0 h 1155700"/>
              <a:gd name="connsiteX1" fmla="*/ 1905000 w 1958698"/>
              <a:gd name="connsiteY1" fmla="*/ 304800 h 1155700"/>
              <a:gd name="connsiteX2" fmla="*/ 1435100 w 1958698"/>
              <a:gd name="connsiteY2" fmla="*/ 1155700 h 115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8698" h="1155700">
                <a:moveTo>
                  <a:pt x="0" y="0"/>
                </a:moveTo>
                <a:cubicBezTo>
                  <a:pt x="832908" y="56091"/>
                  <a:pt x="1665817" y="112183"/>
                  <a:pt x="1905000" y="304800"/>
                </a:cubicBezTo>
                <a:cubicBezTo>
                  <a:pt x="2144183" y="497417"/>
                  <a:pt x="1511300" y="1024467"/>
                  <a:pt x="1435100" y="115570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Freeform 15"/>
          <p:cNvSpPr/>
          <p:nvPr/>
        </p:nvSpPr>
        <p:spPr>
          <a:xfrm>
            <a:off x="5227413" y="1267416"/>
            <a:ext cx="2457501" cy="1683077"/>
          </a:xfrm>
          <a:custGeom>
            <a:avLst/>
            <a:gdLst>
              <a:gd name="connsiteX0" fmla="*/ 0 w 2457501"/>
              <a:gd name="connsiteY0" fmla="*/ 19377 h 1683077"/>
              <a:gd name="connsiteX1" fmla="*/ 2425700 w 2457501"/>
              <a:gd name="connsiteY1" fmla="*/ 235277 h 1683077"/>
              <a:gd name="connsiteX2" fmla="*/ 1384300 w 2457501"/>
              <a:gd name="connsiteY2" fmla="*/ 1683077 h 168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7501" h="1683077">
                <a:moveTo>
                  <a:pt x="0" y="19377"/>
                </a:moveTo>
                <a:cubicBezTo>
                  <a:pt x="1097491" y="-11315"/>
                  <a:pt x="2194983" y="-42006"/>
                  <a:pt x="2425700" y="235277"/>
                </a:cubicBezTo>
                <a:cubicBezTo>
                  <a:pt x="2656417" y="512560"/>
                  <a:pt x="1562100" y="1462944"/>
                  <a:pt x="1384300" y="1683077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Freeform 17"/>
          <p:cNvSpPr/>
          <p:nvPr/>
        </p:nvSpPr>
        <p:spPr>
          <a:xfrm>
            <a:off x="5227413" y="1099467"/>
            <a:ext cx="2857101" cy="2354015"/>
          </a:xfrm>
          <a:custGeom>
            <a:avLst/>
            <a:gdLst>
              <a:gd name="connsiteX0" fmla="*/ 0 w 2860276"/>
              <a:gd name="connsiteY0" fmla="*/ 342103 h 2513803"/>
              <a:gd name="connsiteX1" fmla="*/ 2844800 w 2860276"/>
              <a:gd name="connsiteY1" fmla="*/ 177003 h 2513803"/>
              <a:gd name="connsiteX2" fmla="*/ 1130300 w 2860276"/>
              <a:gd name="connsiteY2" fmla="*/ 2513803 h 2513803"/>
              <a:gd name="connsiteX0" fmla="*/ 0 w 2857101"/>
              <a:gd name="connsiteY0" fmla="*/ 350024 h 2628861"/>
              <a:gd name="connsiteX1" fmla="*/ 2844800 w 2857101"/>
              <a:gd name="connsiteY1" fmla="*/ 184924 h 2628861"/>
              <a:gd name="connsiteX2" fmla="*/ 1028700 w 2857101"/>
              <a:gd name="connsiteY2" fmla="*/ 2628861 h 2628861"/>
              <a:gd name="connsiteX0" fmla="*/ 0 w 2857101"/>
              <a:gd name="connsiteY0" fmla="*/ 203456 h 2482293"/>
              <a:gd name="connsiteX1" fmla="*/ 2844800 w 2857101"/>
              <a:gd name="connsiteY1" fmla="*/ 279414 h 2482293"/>
              <a:gd name="connsiteX2" fmla="*/ 1028700 w 2857101"/>
              <a:gd name="connsiteY2" fmla="*/ 2482293 h 248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57101" h="2482293">
                <a:moveTo>
                  <a:pt x="0" y="203456"/>
                </a:moveTo>
                <a:cubicBezTo>
                  <a:pt x="1328208" y="-60069"/>
                  <a:pt x="2673350" y="-100392"/>
                  <a:pt x="2844800" y="279414"/>
                </a:cubicBezTo>
                <a:cubicBezTo>
                  <a:pt x="3016250" y="659220"/>
                  <a:pt x="1344083" y="2169026"/>
                  <a:pt x="1028700" y="2482293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xtBox 18"/>
          <p:cNvSpPr txBox="1"/>
          <p:nvPr/>
        </p:nvSpPr>
        <p:spPr>
          <a:xfrm>
            <a:off x="413693" y="1657806"/>
            <a:ext cx="35573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Deze lijnen zijn evenwijdig.</a:t>
            </a:r>
          </a:p>
        </p:txBody>
      </p:sp>
      <p:grpSp>
        <p:nvGrpSpPr>
          <p:cNvPr id="21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22" name="Isosceles Triangle 2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23" name="Isosceles Triangle 2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24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25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26" name="Rectangle 25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Isosceles Triangle 26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Oval 27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Oval 28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8442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3" grpId="0" animBg="1"/>
      <p:bldP spid="3" grpId="1" animBg="1"/>
      <p:bldP spid="16" grpId="0" animBg="1"/>
      <p:bldP spid="16" grpId="1" animBg="1"/>
      <p:bldP spid="18" grpId="0" animBg="1"/>
      <p:bldP spid="18" grpId="1" animBg="1"/>
      <p:bldP spid="19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Evenwijdig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Line 21"/>
          <p:cNvSpPr>
            <a:spLocks noChangeShapeType="1"/>
          </p:cNvSpPr>
          <p:nvPr/>
        </p:nvSpPr>
        <p:spPr bwMode="auto">
          <a:xfrm rot="180000" flipH="1">
            <a:off x="1258888" y="3702050"/>
            <a:ext cx="6697662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sp>
        <p:nvSpPr>
          <p:cNvPr id="7" name="Line 22"/>
          <p:cNvSpPr>
            <a:spLocks noChangeShapeType="1"/>
          </p:cNvSpPr>
          <p:nvPr/>
        </p:nvSpPr>
        <p:spPr bwMode="auto">
          <a:xfrm flipH="1" flipV="1">
            <a:off x="1403350" y="2335213"/>
            <a:ext cx="63373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pic>
        <p:nvPicPr>
          <p:cNvPr id="8" name="Picture 2" descr="geo bewerkt cop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2276475"/>
            <a:ext cx="7416800" cy="37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13693" y="731949"/>
            <a:ext cx="806450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2200" dirty="0">
                <a:ea typeface="ＭＳ Ｐゴシック" pitchFamily="1" charset="-128"/>
              </a:rPr>
              <a:t>Om te controleren of lijnen evenwijdig zijn gebruik je de evenwijdige lijnen van je </a:t>
            </a:r>
            <a:r>
              <a:rPr lang="nl-NL" sz="2200" dirty="0" err="1">
                <a:ea typeface="ＭＳ Ｐゴシック" pitchFamily="1" charset="-128"/>
              </a:rPr>
              <a:t>geodriehoek</a:t>
            </a:r>
            <a:r>
              <a:rPr lang="nl-NL" sz="2200" dirty="0">
                <a:ea typeface="ＭＳ Ｐゴシック" pitchFamily="1" charset="-128"/>
              </a:rPr>
              <a:t>.</a:t>
            </a:r>
          </a:p>
        </p:txBody>
      </p:sp>
      <p:sp>
        <p:nvSpPr>
          <p:cNvPr id="10" name="Line 21"/>
          <p:cNvSpPr>
            <a:spLocks noChangeShapeType="1"/>
          </p:cNvSpPr>
          <p:nvPr/>
        </p:nvSpPr>
        <p:spPr bwMode="auto">
          <a:xfrm flipH="1">
            <a:off x="2987675" y="3489325"/>
            <a:ext cx="31686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sp>
        <p:nvSpPr>
          <p:cNvPr id="11" name="Line 21"/>
          <p:cNvSpPr>
            <a:spLocks noChangeShapeType="1"/>
          </p:cNvSpPr>
          <p:nvPr/>
        </p:nvSpPr>
        <p:spPr bwMode="auto">
          <a:xfrm flipH="1">
            <a:off x="2771775" y="3035300"/>
            <a:ext cx="3671888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sp>
        <p:nvSpPr>
          <p:cNvPr id="12" name="Line 21"/>
          <p:cNvSpPr>
            <a:spLocks noChangeShapeType="1"/>
          </p:cNvSpPr>
          <p:nvPr/>
        </p:nvSpPr>
        <p:spPr bwMode="auto">
          <a:xfrm flipH="1">
            <a:off x="2689225" y="2576513"/>
            <a:ext cx="38147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sp>
        <p:nvSpPr>
          <p:cNvPr id="3" name="Freeform 2"/>
          <p:cNvSpPr/>
          <p:nvPr/>
        </p:nvSpPr>
        <p:spPr>
          <a:xfrm>
            <a:off x="5219700" y="1295400"/>
            <a:ext cx="1958698" cy="1155700"/>
          </a:xfrm>
          <a:custGeom>
            <a:avLst/>
            <a:gdLst>
              <a:gd name="connsiteX0" fmla="*/ 0 w 1958698"/>
              <a:gd name="connsiteY0" fmla="*/ 0 h 1155700"/>
              <a:gd name="connsiteX1" fmla="*/ 1905000 w 1958698"/>
              <a:gd name="connsiteY1" fmla="*/ 304800 h 1155700"/>
              <a:gd name="connsiteX2" fmla="*/ 1435100 w 1958698"/>
              <a:gd name="connsiteY2" fmla="*/ 1155700 h 115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8698" h="1155700">
                <a:moveTo>
                  <a:pt x="0" y="0"/>
                </a:moveTo>
                <a:cubicBezTo>
                  <a:pt x="832908" y="56091"/>
                  <a:pt x="1665817" y="112183"/>
                  <a:pt x="1905000" y="304800"/>
                </a:cubicBezTo>
                <a:cubicBezTo>
                  <a:pt x="2144183" y="497417"/>
                  <a:pt x="1511300" y="1024467"/>
                  <a:pt x="1435100" y="115570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Freeform 15"/>
          <p:cNvSpPr/>
          <p:nvPr/>
        </p:nvSpPr>
        <p:spPr>
          <a:xfrm>
            <a:off x="5227413" y="1267416"/>
            <a:ext cx="2457501" cy="1683077"/>
          </a:xfrm>
          <a:custGeom>
            <a:avLst/>
            <a:gdLst>
              <a:gd name="connsiteX0" fmla="*/ 0 w 2457501"/>
              <a:gd name="connsiteY0" fmla="*/ 19377 h 1683077"/>
              <a:gd name="connsiteX1" fmla="*/ 2425700 w 2457501"/>
              <a:gd name="connsiteY1" fmla="*/ 235277 h 1683077"/>
              <a:gd name="connsiteX2" fmla="*/ 1384300 w 2457501"/>
              <a:gd name="connsiteY2" fmla="*/ 1683077 h 168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7501" h="1683077">
                <a:moveTo>
                  <a:pt x="0" y="19377"/>
                </a:moveTo>
                <a:cubicBezTo>
                  <a:pt x="1097491" y="-11315"/>
                  <a:pt x="2194983" y="-42006"/>
                  <a:pt x="2425700" y="235277"/>
                </a:cubicBezTo>
                <a:cubicBezTo>
                  <a:pt x="2656417" y="512560"/>
                  <a:pt x="1562100" y="1462944"/>
                  <a:pt x="1384300" y="1683077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Freeform 17"/>
          <p:cNvSpPr/>
          <p:nvPr/>
        </p:nvSpPr>
        <p:spPr>
          <a:xfrm>
            <a:off x="5227413" y="1099467"/>
            <a:ext cx="2857101" cy="2354015"/>
          </a:xfrm>
          <a:custGeom>
            <a:avLst/>
            <a:gdLst>
              <a:gd name="connsiteX0" fmla="*/ 0 w 2860276"/>
              <a:gd name="connsiteY0" fmla="*/ 342103 h 2513803"/>
              <a:gd name="connsiteX1" fmla="*/ 2844800 w 2860276"/>
              <a:gd name="connsiteY1" fmla="*/ 177003 h 2513803"/>
              <a:gd name="connsiteX2" fmla="*/ 1130300 w 2860276"/>
              <a:gd name="connsiteY2" fmla="*/ 2513803 h 2513803"/>
              <a:gd name="connsiteX0" fmla="*/ 0 w 2857101"/>
              <a:gd name="connsiteY0" fmla="*/ 350024 h 2628861"/>
              <a:gd name="connsiteX1" fmla="*/ 2844800 w 2857101"/>
              <a:gd name="connsiteY1" fmla="*/ 184924 h 2628861"/>
              <a:gd name="connsiteX2" fmla="*/ 1028700 w 2857101"/>
              <a:gd name="connsiteY2" fmla="*/ 2628861 h 2628861"/>
              <a:gd name="connsiteX0" fmla="*/ 0 w 2857101"/>
              <a:gd name="connsiteY0" fmla="*/ 203456 h 2482293"/>
              <a:gd name="connsiteX1" fmla="*/ 2844800 w 2857101"/>
              <a:gd name="connsiteY1" fmla="*/ 279414 h 2482293"/>
              <a:gd name="connsiteX2" fmla="*/ 1028700 w 2857101"/>
              <a:gd name="connsiteY2" fmla="*/ 2482293 h 248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57101" h="2482293">
                <a:moveTo>
                  <a:pt x="0" y="203456"/>
                </a:moveTo>
                <a:cubicBezTo>
                  <a:pt x="1328208" y="-60069"/>
                  <a:pt x="2673350" y="-100392"/>
                  <a:pt x="2844800" y="279414"/>
                </a:cubicBezTo>
                <a:cubicBezTo>
                  <a:pt x="3016250" y="659220"/>
                  <a:pt x="1344083" y="2169026"/>
                  <a:pt x="1028700" y="2482293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xtBox 18"/>
          <p:cNvSpPr txBox="1"/>
          <p:nvPr/>
        </p:nvSpPr>
        <p:spPr>
          <a:xfrm>
            <a:off x="413693" y="1657806"/>
            <a:ext cx="40911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Deze lijnen zijn niet evenwijdig.</a:t>
            </a:r>
          </a:p>
        </p:txBody>
      </p:sp>
      <p:sp>
        <p:nvSpPr>
          <p:cNvPr id="17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21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22" name="Rectangle 2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Isosceles Triangle 2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Oval 2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Oval 2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403102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3" grpId="0" animBg="1"/>
      <p:bldP spid="3" grpId="1" animBg="1"/>
      <p:bldP spid="16" grpId="0" animBg="1"/>
      <p:bldP spid="16" grpId="1" animBg="1"/>
      <p:bldP spid="18" grpId="0" animBg="1"/>
      <p:bldP spid="18" grpId="1" animBg="1"/>
      <p:bldP spid="19" grpId="0"/>
      <p:bldP spid="17" grpId="0" animBg="1"/>
      <p:bldP spid="20" grpId="0"/>
    </p:bldLst>
  </p:timing>
</p:sld>
</file>

<file path=ppt/theme/theme1.xml><?xml version="1.0" encoding="utf-8"?>
<a:theme xmlns:a="http://schemas.openxmlformats.org/drawingml/2006/main" name="TheorieTemplateMacroWatermark_KGT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smtClean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TheorieTemplateMacroWatermark_KGT</Template>
  <TotalTime>0</TotalTime>
  <Words>99</Words>
  <Application>Microsoft Office PowerPoint</Application>
  <PresentationFormat>Diavoorstelling (4:3)</PresentationFormat>
  <Paragraphs>28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MS PGothic</vt:lpstr>
      <vt:lpstr>MS PGothic</vt:lpstr>
      <vt:lpstr>Arial</vt:lpstr>
      <vt:lpstr>Arial Black</vt:lpstr>
      <vt:lpstr>Eurostile</vt:lpstr>
      <vt:lpstr>TheorieTemplateMacroWatermark_KGT</vt:lpstr>
      <vt:lpstr>PowerPoint-presentatie</vt:lpstr>
      <vt:lpstr>PowerPoint-presentatie</vt:lpstr>
      <vt:lpstr>PowerPoint-presentatie</vt:lpstr>
      <vt:lpstr>PowerPoint-presentatie</vt:lpstr>
    </vt:vector>
  </TitlesOfParts>
  <Company>Infinitas Learning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Nijbroek, Tom</dc:creator>
  <cp:lastModifiedBy>Luuk Mennen</cp:lastModifiedBy>
  <cp:revision>3</cp:revision>
  <dcterms:created xsi:type="dcterms:W3CDTF">2014-09-03T09:28:00Z</dcterms:created>
  <dcterms:modified xsi:type="dcterms:W3CDTF">2018-09-18T08:46:50Z</dcterms:modified>
</cp:coreProperties>
</file>