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EFC"/>
    <a:srgbClr val="F0FAFE"/>
    <a:srgbClr val="F1FDFD"/>
    <a:srgbClr val="D9FBFB"/>
    <a:srgbClr val="D5FFD5"/>
    <a:srgbClr val="008000"/>
    <a:srgbClr val="D60093"/>
    <a:srgbClr val="0099FF"/>
    <a:srgbClr val="00FF00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7D8AE1-405F-483D-95F7-267B1B868256}" v="22" dt="2018-09-18T08:38:55.1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2185" autoAdjust="0"/>
  </p:normalViewPr>
  <p:slideViewPr>
    <p:cSldViewPr snapToObjects="1">
      <p:cViewPr varScale="1">
        <p:scale>
          <a:sx n="67" d="100"/>
          <a:sy n="67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957D8AE1-405F-483D-95F7-267B1B868256}"/>
    <pc:docChg chg="modSld">
      <pc:chgData name="Luuk Mennen" userId="e8da6a4e-8fc9-4e27-9348-3a94ae635dab" providerId="ADAL" clId="{957D8AE1-405F-483D-95F7-267B1B868256}" dt="2018-09-18T08:38:55.189" v="21" actId="20577"/>
      <pc:docMkLst>
        <pc:docMk/>
      </pc:docMkLst>
      <pc:sldChg chg="modSp">
        <pc:chgData name="Luuk Mennen" userId="e8da6a4e-8fc9-4e27-9348-3a94ae635dab" providerId="ADAL" clId="{957D8AE1-405F-483D-95F7-267B1B868256}" dt="2018-09-18T08:38:55.189" v="21" actId="20577"/>
        <pc:sldMkLst>
          <pc:docMk/>
          <pc:sldMk cId="0" sldId="322"/>
        </pc:sldMkLst>
        <pc:spChg chg="mod">
          <ac:chgData name="Luuk Mennen" userId="e8da6a4e-8fc9-4e27-9348-3a94ae635dab" providerId="ADAL" clId="{957D8AE1-405F-483D-95F7-267B1B868256}" dt="2018-09-18T08:38:55.189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i="0" baseline="0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Breuken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Breuken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46"/>
          <p:cNvSpPr/>
          <p:nvPr/>
        </p:nvSpPr>
        <p:spPr>
          <a:xfrm>
            <a:off x="2852715" y="4233788"/>
            <a:ext cx="1138004" cy="1395561"/>
          </a:xfrm>
          <a:prstGeom prst="ellipse">
            <a:avLst/>
          </a:prstGeom>
          <a:solidFill>
            <a:srgbClr val="CCEE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Breuken</a:t>
            </a:r>
            <a:endParaRPr lang="nl-NL" sz="3200" b="1" dirty="0">
              <a:latin typeface="Eurostile"/>
            </a:endParaRPr>
          </a:p>
        </p:txBody>
      </p:sp>
      <p:sp>
        <p:nvSpPr>
          <p:cNvPr id="4" name="Noordhoff"/>
          <p:cNvSpPr txBox="1"/>
          <p:nvPr/>
        </p:nvSpPr>
        <p:spPr>
          <a:xfrm>
            <a:off x="7082100" y="644736"/>
            <a:ext cx="190834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072264" y="719403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b="1"/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2120" y="1484784"/>
            <a:ext cx="2797299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459837" y="1452837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endParaRPr lang="nl-NL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8263458" y="201052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2</a:t>
            </a:r>
            <a:endParaRPr lang="nl-NL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8389001" y="2967333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</a:t>
            </a:r>
            <a:endParaRPr lang="nl-NL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7794270" y="373201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4</a:t>
            </a:r>
            <a:endParaRPr lang="nl-NL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082100" y="390924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5</a:t>
            </a:r>
            <a:endParaRPr lang="nl-NL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160028" y="3380234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6</a:t>
            </a:r>
            <a:endParaRPr lang="nl-NL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6004596" y="2321371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7</a:t>
            </a:r>
            <a:endParaRPr lang="nl-N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516216" y="1621582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8</a:t>
            </a:r>
            <a:endParaRPr lang="nl-NL" sz="2400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405855" y="892707"/>
            <a:ext cx="472357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In </a:t>
            </a:r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stukken</a:t>
            </a:r>
            <a:r>
              <a:rPr lang="en-US" sz="2200" b="1" dirty="0">
                <a:solidFill>
                  <a:srgbClr val="0070C0"/>
                </a:solidFill>
              </a:rPr>
              <a:t> is de pizza </a:t>
            </a:r>
            <a:r>
              <a:rPr lang="en-US" sz="2200" b="1" dirty="0" err="1">
                <a:solidFill>
                  <a:srgbClr val="0070C0"/>
                </a:solidFill>
              </a:rPr>
              <a:t>verdeeld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5855" y="2083247"/>
            <a:ext cx="447590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Op </a:t>
            </a:r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stukken</a:t>
            </a:r>
            <a:r>
              <a:rPr lang="en-US" sz="2200" b="1" dirty="0">
                <a:solidFill>
                  <a:srgbClr val="0070C0"/>
                </a:solidFill>
              </a:rPr>
              <a:t> zit </a:t>
            </a:r>
            <a:r>
              <a:rPr lang="en-US" sz="2200" b="1" dirty="0" err="1">
                <a:solidFill>
                  <a:srgbClr val="0070C0"/>
                </a:solidFill>
              </a:rPr>
              <a:t>anjovis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5855" y="2708920"/>
            <a:ext cx="5047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breuk</a:t>
            </a:r>
            <a:r>
              <a:rPr lang="en-US" sz="2200" b="1" dirty="0">
                <a:solidFill>
                  <a:srgbClr val="0070C0"/>
                </a:solidFill>
              </a:rPr>
              <a:t> kun je </a:t>
            </a:r>
            <a:r>
              <a:rPr lang="en-US" sz="2200" b="1" dirty="0" err="1">
                <a:solidFill>
                  <a:srgbClr val="0070C0"/>
                </a:solidFill>
              </a:rPr>
              <a:t>daarvan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maken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16" name="Isosceles Triangle 15"/>
          <p:cNvSpPr/>
          <p:nvPr/>
        </p:nvSpPr>
        <p:spPr>
          <a:xfrm rot="3286882">
            <a:off x="6381592" y="2702794"/>
            <a:ext cx="993446" cy="1057162"/>
          </a:xfrm>
          <a:prstGeom prst="triangle">
            <a:avLst/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6522127" y="312444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1</a:t>
            </a:r>
            <a:endParaRPr lang="nl-NL" sz="2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2411380" y="3852565"/>
            <a:ext cx="356188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364832" y="737140"/>
            <a:ext cx="57647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>
                <a:solidFill>
                  <a:srgbClr val="0070C0"/>
                </a:solidFill>
              </a:rPr>
              <a:t>Op </a:t>
            </a:r>
            <a:r>
              <a:rPr lang="en-US" sz="2200" b="1" dirty="0" err="1">
                <a:solidFill>
                  <a:srgbClr val="0070C0"/>
                </a:solidFill>
              </a:rPr>
              <a:t>hoeveel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stukken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zitten</a:t>
            </a:r>
            <a:r>
              <a:rPr lang="en-US" sz="2200" b="1" dirty="0">
                <a:solidFill>
                  <a:srgbClr val="0070C0"/>
                </a:solidFill>
              </a:rPr>
              <a:t> champignons?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3" name="Pie 22"/>
          <p:cNvSpPr/>
          <p:nvPr/>
        </p:nvSpPr>
        <p:spPr>
          <a:xfrm>
            <a:off x="6160028" y="1832982"/>
            <a:ext cx="2351331" cy="2198001"/>
          </a:xfrm>
          <a:prstGeom prst="pie">
            <a:avLst>
              <a:gd name="adj1" fmla="val 21031107"/>
              <a:gd name="adj2" fmla="val 7324753"/>
            </a:avLst>
          </a:prstGeom>
          <a:noFill/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78768" y="1340768"/>
            <a:ext cx="504792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b="1" dirty="0" err="1">
                <a:solidFill>
                  <a:srgbClr val="0070C0"/>
                </a:solidFill>
              </a:rPr>
              <a:t>Welke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breuk</a:t>
            </a:r>
            <a:r>
              <a:rPr lang="en-US" sz="2200" b="1" dirty="0">
                <a:solidFill>
                  <a:srgbClr val="0070C0"/>
                </a:solidFill>
              </a:rPr>
              <a:t> kun je </a:t>
            </a:r>
            <a:r>
              <a:rPr lang="en-US" sz="2200" b="1" dirty="0" err="1">
                <a:solidFill>
                  <a:srgbClr val="0070C0"/>
                </a:solidFill>
              </a:rPr>
              <a:t>daarvan</a:t>
            </a:r>
            <a:r>
              <a:rPr lang="en-US" sz="2200" b="1" dirty="0">
                <a:solidFill>
                  <a:srgbClr val="0070C0"/>
                </a:solidFill>
              </a:rPr>
              <a:t> </a:t>
            </a:r>
            <a:r>
              <a:rPr lang="en-US" sz="2200" b="1" dirty="0" err="1">
                <a:solidFill>
                  <a:srgbClr val="0070C0"/>
                </a:solidFill>
              </a:rPr>
              <a:t>maken</a:t>
            </a:r>
            <a:r>
              <a:rPr lang="en-US" sz="2200" b="1" dirty="0">
                <a:solidFill>
                  <a:srgbClr val="0070C0"/>
                </a:solidFill>
              </a:rPr>
              <a:t>?</a:t>
            </a:r>
            <a:endParaRPr lang="nl-NL" sz="2200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513740" y="323137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3</a:t>
            </a:r>
            <a:endParaRPr lang="nl-NL" sz="2400" dirty="0"/>
          </a:p>
        </p:txBody>
      </p:sp>
      <p:cxnSp>
        <p:nvCxnSpPr>
          <p:cNvPr id="30" name="Straight Connector 29"/>
          <p:cNvCxnSpPr/>
          <p:nvPr/>
        </p:nvCxnSpPr>
        <p:spPr>
          <a:xfrm>
            <a:off x="2411380" y="2416139"/>
            <a:ext cx="356188" cy="0"/>
          </a:xfrm>
          <a:prstGeom prst="line">
            <a:avLst/>
          </a:prstGeom>
          <a:ln w="254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8 anim 2"/>
          <p:cNvSpPr txBox="1"/>
          <p:nvPr/>
        </p:nvSpPr>
        <p:spPr>
          <a:xfrm>
            <a:off x="6516000" y="16200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8</a:t>
            </a:r>
            <a:endParaRPr lang="nl-NL" sz="2400" dirty="0"/>
          </a:p>
        </p:txBody>
      </p:sp>
      <p:sp>
        <p:nvSpPr>
          <p:cNvPr id="3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grpSp>
        <p:nvGrpSpPr>
          <p:cNvPr id="36" name="Animatie icoon"/>
          <p:cNvGrpSpPr>
            <a:grpSpLocks noChangeAspect="1"/>
          </p:cNvGrpSpPr>
          <p:nvPr/>
        </p:nvGrpSpPr>
        <p:grpSpPr>
          <a:xfrm>
            <a:off x="8604448" y="6381328"/>
            <a:ext cx="440378" cy="360000"/>
            <a:chOff x="5076056" y="174576"/>
            <a:chExt cx="3276364" cy="2678360"/>
          </a:xfrm>
        </p:grpSpPr>
        <p:sp>
          <p:nvSpPr>
            <p:cNvPr id="37" name="Rectangle 36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8" name="Isosceles Triangle 37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Oval 38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0" name="Oval 39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857468" y="1229410"/>
            <a:ext cx="3600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04048" y="2085069"/>
            <a:ext cx="46341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156176" y="737139"/>
            <a:ext cx="62236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3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853976" y="1229410"/>
            <a:ext cx="34176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/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145964" y="4384105"/>
                <a:ext cx="526106" cy="10375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nl-NL" sz="3200" b="0" i="0" smtClean="0">
                              <a:latin typeface="+mj-lt"/>
                            </a:rPr>
                            <m:t>3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nl-NL" sz="3200" b="0" i="0" smtClean="0">
                              <a:latin typeface="+mj-lt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3200" dirty="0">
                  <a:latin typeface="+mj-lt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964" y="4384105"/>
                <a:ext cx="526106" cy="1037528"/>
              </a:xfrm>
              <a:prstGeom prst="rect">
                <a:avLst/>
              </a:prstGeom>
              <a:blipFill rotWithShape="1">
                <a:blip r:embed="rId5"/>
                <a:stretch>
                  <a:fillRect r="-41860" b="-58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Group 48"/>
          <p:cNvGrpSpPr/>
          <p:nvPr/>
        </p:nvGrpSpPr>
        <p:grpSpPr>
          <a:xfrm>
            <a:off x="3779912" y="4792197"/>
            <a:ext cx="2095191" cy="430887"/>
            <a:chOff x="3779912" y="4792197"/>
            <a:chExt cx="2095191" cy="430887"/>
          </a:xfrm>
        </p:grpSpPr>
        <p:sp>
          <p:nvSpPr>
            <p:cNvPr id="41" name="TextBox 40"/>
            <p:cNvSpPr txBox="1"/>
            <p:nvPr/>
          </p:nvSpPr>
          <p:spPr>
            <a:xfrm>
              <a:off x="4130781" y="4792197"/>
              <a:ext cx="1744322" cy="430887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breukstreep</a:t>
              </a:r>
              <a:endParaRPr lang="en-GB" sz="2200" dirty="0"/>
            </a:p>
          </p:txBody>
        </p:sp>
        <p:cxnSp>
          <p:nvCxnSpPr>
            <p:cNvPr id="33" name="Straight Arrow Connector 32"/>
            <p:cNvCxnSpPr>
              <a:stCxn id="41" idx="1"/>
            </p:cNvCxnSpPr>
            <p:nvPr/>
          </p:nvCxnSpPr>
          <p:spPr>
            <a:xfrm flipH="1" flipV="1">
              <a:off x="3779912" y="5007640"/>
              <a:ext cx="350869" cy="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Group 47"/>
          <p:cNvGrpSpPr/>
          <p:nvPr/>
        </p:nvGrpSpPr>
        <p:grpSpPr>
          <a:xfrm>
            <a:off x="3672070" y="4077652"/>
            <a:ext cx="1284878" cy="575484"/>
            <a:chOff x="3672070" y="4077652"/>
            <a:chExt cx="1284878" cy="575484"/>
          </a:xfrm>
        </p:grpSpPr>
        <p:sp>
          <p:nvSpPr>
            <p:cNvPr id="31" name="TextBox 30"/>
            <p:cNvSpPr txBox="1"/>
            <p:nvPr/>
          </p:nvSpPr>
          <p:spPr>
            <a:xfrm>
              <a:off x="4130781" y="4077652"/>
              <a:ext cx="826167" cy="430887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teller</a:t>
              </a:r>
              <a:endParaRPr lang="en-GB" sz="2200" dirty="0"/>
            </a:p>
          </p:txBody>
        </p:sp>
        <p:cxnSp>
          <p:nvCxnSpPr>
            <p:cNvPr id="44" name="Straight Arrow Connector 43"/>
            <p:cNvCxnSpPr>
              <a:stCxn id="31" idx="1"/>
            </p:cNvCxnSpPr>
            <p:nvPr/>
          </p:nvCxnSpPr>
          <p:spPr>
            <a:xfrm flipH="1">
              <a:off x="3672070" y="4293096"/>
              <a:ext cx="458711" cy="36004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3672070" y="5223084"/>
            <a:ext cx="1618586" cy="797043"/>
            <a:chOff x="3672070" y="5223084"/>
            <a:chExt cx="1618586" cy="797043"/>
          </a:xfrm>
        </p:grpSpPr>
        <p:sp>
          <p:nvSpPr>
            <p:cNvPr id="42" name="TextBox 41"/>
            <p:cNvSpPr txBox="1"/>
            <p:nvPr/>
          </p:nvSpPr>
          <p:spPr>
            <a:xfrm>
              <a:off x="4130781" y="5589240"/>
              <a:ext cx="1159875" cy="430887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noemer</a:t>
              </a:r>
              <a:endParaRPr lang="en-GB" sz="2200" dirty="0"/>
            </a:p>
          </p:txBody>
        </p:sp>
        <p:cxnSp>
          <p:nvCxnSpPr>
            <p:cNvPr id="46" name="Straight Arrow Connector 45"/>
            <p:cNvCxnSpPr>
              <a:stCxn id="42" idx="1"/>
            </p:cNvCxnSpPr>
            <p:nvPr/>
          </p:nvCxnSpPr>
          <p:spPr>
            <a:xfrm flipH="1" flipV="1">
              <a:off x="3672070" y="5223084"/>
              <a:ext cx="458711" cy="5816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1996561" y="4771551"/>
            <a:ext cx="11858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breuk</a:t>
            </a:r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-0.44948 0.04051 " pathEditMode="relative" rAng="0" ptsTypes="AA">
                                      <p:cBhvr>
                                        <p:cTn id="7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83" y="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6.70986E-7 L 0.06181 0.37807 " pathEditMode="relative" rAng="0" ptsTypes="AA">
                                      <p:cBhvr>
                                        <p:cTn id="8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0" y="18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11111E-6 L -0.55799 -0.17963 " pathEditMode="relative" rAng="0" ptsTypes="AA">
                                      <p:cBhvr>
                                        <p:cTn id="13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899" y="-8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1" presetClass="entr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000"/>
                            </p:stCondLst>
                            <p:childTnLst>
                              <p:par>
                                <p:cTn id="14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4.07407E-6 L -0.44896 0.1162 " pathEditMode="relative" rAng="0" ptsTypes="AA">
                                      <p:cBhvr>
                                        <p:cTn id="1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448" y="5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25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500"/>
                            </p:stCondLst>
                            <p:childTnLst>
                              <p:par>
                                <p:cTn id="1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xit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7" grpId="0" animBg="1"/>
      <p:bldP spid="2" grpId="0" animBg="1"/>
      <p:bldP spid="3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6" grpId="0"/>
      <p:bldP spid="6" grpId="1"/>
      <p:bldP spid="7" grpId="0"/>
      <p:bldP spid="7" grpId="1"/>
      <p:bldP spid="8" grpId="0"/>
      <p:bldP spid="8" grpId="1"/>
      <p:bldP spid="16" grpId="0" animBg="1"/>
      <p:bldP spid="16" grpId="1" animBg="1"/>
      <p:bldP spid="20" grpId="0"/>
      <p:bldP spid="20" grpId="1"/>
      <p:bldP spid="20" grpId="2"/>
      <p:bldP spid="22" grpId="0"/>
      <p:bldP spid="23" grpId="0" animBg="1"/>
      <p:bldP spid="24" grpId="0"/>
      <p:bldP spid="29" grpId="0"/>
      <p:bldP spid="29" grpId="1"/>
      <p:bldP spid="28" grpId="0"/>
      <p:bldP spid="28" grpId="1"/>
      <p:bldP spid="34" grpId="0" animBg="1"/>
      <p:bldP spid="35" grpId="0"/>
      <p:bldP spid="17" grpId="0"/>
      <p:bldP spid="17" grpId="1"/>
      <p:bldP spid="18" grpId="0"/>
      <p:bldP spid="18" grpId="1"/>
      <p:bldP spid="19" grpId="0"/>
      <p:bldP spid="26" grpId="0"/>
      <p:bldP spid="26" grpId="1"/>
      <p:bldP spid="26" grpId="2"/>
      <p:bldP spid="27" grpId="0"/>
      <p:bldP spid="51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0</TotalTime>
  <Words>70</Words>
  <Application>Microsoft Office PowerPoint</Application>
  <PresentationFormat>Diavoorstelling 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MS PGothic</vt:lpstr>
      <vt:lpstr>Arial</vt:lpstr>
      <vt:lpstr>Arial Black</vt:lpstr>
      <vt:lpstr>Cambria Math</vt:lpstr>
      <vt:lpstr>Eurostile</vt:lpstr>
      <vt:lpstr>TheorieTemplateMacroWatermark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Luuk Mennen</cp:lastModifiedBy>
  <cp:revision>18</cp:revision>
  <dcterms:created xsi:type="dcterms:W3CDTF">2014-05-20T06:58:24Z</dcterms:created>
  <dcterms:modified xsi:type="dcterms:W3CDTF">2018-09-18T08:39:00Z</dcterms:modified>
</cp:coreProperties>
</file>