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66CCFF"/>
    <a:srgbClr val="D60093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B1954-D870-4C5E-A887-A4BA19449721}" v="22" dt="2018-09-18T09:16:30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CDAB1954-D870-4C5E-A887-A4BA19449721}"/>
    <pc:docChg chg="modSld">
      <pc:chgData name="Luuk Mennen" userId="e8da6a4e-8fc9-4e27-9348-3a94ae635dab" providerId="ADAL" clId="{CDAB1954-D870-4C5E-A887-A4BA19449721}" dt="2018-09-18T09:16:30.451" v="21" actId="20577"/>
      <pc:docMkLst>
        <pc:docMk/>
      </pc:docMkLst>
      <pc:sldChg chg="modSp">
        <pc:chgData name="Luuk Mennen" userId="e8da6a4e-8fc9-4e27-9348-3a94ae635dab" providerId="ADAL" clId="{CDAB1954-D870-4C5E-A887-A4BA19449721}" dt="2018-09-18T09:16:30.451" v="21" actId="20577"/>
        <pc:sldMkLst>
          <pc:docMk/>
          <pc:sldMk cId="0" sldId="322"/>
        </pc:sldMkLst>
        <pc:spChg chg="mod">
          <ac:chgData name="Luuk Mennen" userId="e8da6a4e-8fc9-4e27-9348-3a94ae635dab" providerId="ADAL" clId="{CDAB1954-D870-4C5E-A887-A4BA19449721}" dt="2018-09-18T09:16:30.451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271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9155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88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88843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Woordformule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Begingetal en stijggetal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Begingetal en stijggetal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1188392" y="921736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Verdiensten in € = 15 + 7,50 × tijd in uren</a:t>
            </a:r>
          </a:p>
        </p:txBody>
      </p:sp>
      <p:grpSp>
        <p:nvGrpSpPr>
          <p:cNvPr id="19" name="Groep 18"/>
          <p:cNvGrpSpPr/>
          <p:nvPr/>
        </p:nvGrpSpPr>
        <p:grpSpPr>
          <a:xfrm>
            <a:off x="2519772" y="1323717"/>
            <a:ext cx="1656184" cy="862935"/>
            <a:chOff x="2267744" y="2060848"/>
            <a:chExt cx="1656184" cy="862935"/>
          </a:xfrm>
        </p:grpSpPr>
        <p:sp>
          <p:nvSpPr>
            <p:cNvPr id="15" name="Tekstvak 14"/>
            <p:cNvSpPr txBox="1"/>
            <p:nvPr/>
          </p:nvSpPr>
          <p:spPr>
            <a:xfrm>
              <a:off x="2267744" y="2492896"/>
              <a:ext cx="1656184" cy="43088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begingetal</a:t>
              </a:r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3635896" y="2060848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ep 22"/>
          <p:cNvGrpSpPr/>
          <p:nvPr/>
        </p:nvGrpSpPr>
        <p:grpSpPr>
          <a:xfrm>
            <a:off x="4319916" y="1323717"/>
            <a:ext cx="1440160" cy="862935"/>
            <a:chOff x="4499992" y="1628800"/>
            <a:chExt cx="1440160" cy="862935"/>
          </a:xfrm>
        </p:grpSpPr>
        <p:sp>
          <p:nvSpPr>
            <p:cNvPr id="20" name="Tekstvak 19"/>
            <p:cNvSpPr txBox="1"/>
            <p:nvPr/>
          </p:nvSpPr>
          <p:spPr>
            <a:xfrm>
              <a:off x="4499992" y="2060848"/>
              <a:ext cx="1440160" cy="43088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stijggetal</a:t>
              </a:r>
            </a:p>
          </p:txBody>
        </p:sp>
        <p:cxnSp>
          <p:nvCxnSpPr>
            <p:cNvPr id="22" name="Rechte verbindingslijn met pijl 21"/>
            <p:cNvCxnSpPr/>
            <p:nvPr/>
          </p:nvCxnSpPr>
          <p:spPr>
            <a:xfrm flipV="1">
              <a:off x="4716016" y="1628800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kstvak 23"/>
          <p:cNvSpPr txBox="1"/>
          <p:nvPr/>
        </p:nvSpPr>
        <p:spPr>
          <a:xfrm>
            <a:off x="430770" y="2944689"/>
            <a:ext cx="29523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het vaste bedrag.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435998" y="3375576"/>
            <a:ext cx="59739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7,50 het bedrag dat er per uur bij komt.</a:t>
            </a:r>
          </a:p>
        </p:txBody>
      </p:sp>
      <p:grpSp>
        <p:nvGrpSpPr>
          <p:cNvPr id="181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185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86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24" grpId="1"/>
      <p:bldP spid="25" grpId="0"/>
      <p:bldP spid="25" grpId="1"/>
      <p:bldP spid="25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694516"/>
            <a:ext cx="1800200" cy="227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Begingetal en stijggetal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287105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1188392" y="921736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Verdiensten in € = 15 + 7,50 × tijd in uren</a:t>
            </a:r>
          </a:p>
        </p:txBody>
      </p:sp>
      <p:grpSp>
        <p:nvGrpSpPr>
          <p:cNvPr id="56" name="Groep 55"/>
          <p:cNvGrpSpPr/>
          <p:nvPr/>
        </p:nvGrpSpPr>
        <p:grpSpPr>
          <a:xfrm>
            <a:off x="884209" y="1875022"/>
            <a:ext cx="6565432" cy="1057988"/>
            <a:chOff x="912079" y="3815980"/>
            <a:chExt cx="6565432" cy="1057988"/>
          </a:xfrm>
        </p:grpSpPr>
        <p:grpSp>
          <p:nvGrpSpPr>
            <p:cNvPr id="53" name="Groep 52"/>
            <p:cNvGrpSpPr/>
            <p:nvPr/>
          </p:nvGrpSpPr>
          <p:grpSpPr>
            <a:xfrm>
              <a:off x="971599" y="3815980"/>
              <a:ext cx="6505912" cy="1057988"/>
              <a:chOff x="971599" y="3815980"/>
              <a:chExt cx="6505912" cy="1057988"/>
            </a:xfrm>
          </p:grpSpPr>
          <p:cxnSp>
            <p:nvCxnSpPr>
              <p:cNvPr id="26" name="Rechte verbindingslijn 3"/>
              <p:cNvCxnSpPr/>
              <p:nvPr/>
            </p:nvCxnSpPr>
            <p:spPr>
              <a:xfrm flipV="1">
                <a:off x="971599" y="4320036"/>
                <a:ext cx="6505912" cy="15326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4"/>
              <p:cNvCxnSpPr/>
              <p:nvPr/>
            </p:nvCxnSpPr>
            <p:spPr>
              <a:xfrm>
                <a:off x="3054845" y="3815980"/>
                <a:ext cx="0" cy="1008112"/>
              </a:xfrm>
              <a:prstGeom prst="line">
                <a:avLst/>
              </a:prstGeom>
              <a:ln w="3810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5"/>
              <p:cNvCxnSpPr/>
              <p:nvPr/>
            </p:nvCxnSpPr>
            <p:spPr>
              <a:xfrm>
                <a:off x="3664777" y="383130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5"/>
              <p:cNvCxnSpPr/>
              <p:nvPr/>
            </p:nvCxnSpPr>
            <p:spPr>
              <a:xfrm>
                <a:off x="4304115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5"/>
              <p:cNvCxnSpPr/>
              <p:nvPr/>
            </p:nvCxnSpPr>
            <p:spPr>
              <a:xfrm>
                <a:off x="4913079" y="383130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5"/>
              <p:cNvCxnSpPr/>
              <p:nvPr/>
            </p:nvCxnSpPr>
            <p:spPr>
              <a:xfrm>
                <a:off x="5535973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5"/>
              <p:cNvCxnSpPr/>
              <p:nvPr/>
            </p:nvCxnSpPr>
            <p:spPr>
              <a:xfrm>
                <a:off x="6184045" y="3850355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5"/>
              <p:cNvCxnSpPr/>
              <p:nvPr/>
            </p:nvCxnSpPr>
            <p:spPr>
              <a:xfrm>
                <a:off x="6832117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5"/>
              <p:cNvCxnSpPr/>
              <p:nvPr/>
            </p:nvCxnSpPr>
            <p:spPr>
              <a:xfrm>
                <a:off x="7477511" y="3865856"/>
                <a:ext cx="0" cy="1008112"/>
              </a:xfrm>
              <a:prstGeom prst="line">
                <a:avLst/>
              </a:prstGeom>
              <a:ln w="19050">
                <a:solidFill>
                  <a:srgbClr val="FF66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kstvak 53"/>
            <p:cNvSpPr txBox="1"/>
            <p:nvPr/>
          </p:nvSpPr>
          <p:spPr>
            <a:xfrm>
              <a:off x="961169" y="3889149"/>
              <a:ext cx="2083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tijd in uren</a:t>
              </a:r>
            </a:p>
          </p:txBody>
        </p:sp>
        <p:sp>
          <p:nvSpPr>
            <p:cNvPr id="55" name="Tekstvak 54"/>
            <p:cNvSpPr txBox="1"/>
            <p:nvPr/>
          </p:nvSpPr>
          <p:spPr>
            <a:xfrm>
              <a:off x="912079" y="4335362"/>
              <a:ext cx="2232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verdiensten in €</a:t>
              </a:r>
            </a:p>
          </p:txBody>
        </p:sp>
      </p:grpSp>
      <p:sp>
        <p:nvSpPr>
          <p:cNvPr id="57" name="Tekstvak 56"/>
          <p:cNvSpPr txBox="1"/>
          <p:nvPr/>
        </p:nvSpPr>
        <p:spPr>
          <a:xfrm>
            <a:off x="3026976" y="2001986"/>
            <a:ext cx="6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0</a:t>
            </a:r>
          </a:p>
        </p:txBody>
      </p:sp>
      <p:sp>
        <p:nvSpPr>
          <p:cNvPr id="58" name="Tekstvak 57"/>
          <p:cNvSpPr txBox="1"/>
          <p:nvPr/>
        </p:nvSpPr>
        <p:spPr>
          <a:xfrm>
            <a:off x="3636909" y="1998132"/>
            <a:ext cx="6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4262318" y="1998132"/>
            <a:ext cx="634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60" name="Tekstvak 59"/>
          <p:cNvSpPr txBox="1"/>
          <p:nvPr/>
        </p:nvSpPr>
        <p:spPr>
          <a:xfrm>
            <a:off x="4896972" y="1998132"/>
            <a:ext cx="62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61" name="Tekstvak 60"/>
          <p:cNvSpPr txBox="1"/>
          <p:nvPr/>
        </p:nvSpPr>
        <p:spPr>
          <a:xfrm>
            <a:off x="5509572" y="19981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6811256" y="2001986"/>
            <a:ext cx="638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3" name="Tekstvak 62"/>
          <p:cNvSpPr txBox="1"/>
          <p:nvPr/>
        </p:nvSpPr>
        <p:spPr>
          <a:xfrm>
            <a:off x="6157644" y="1998132"/>
            <a:ext cx="646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5</a:t>
            </a:r>
          </a:p>
        </p:txBody>
      </p:sp>
      <p:grpSp>
        <p:nvGrpSpPr>
          <p:cNvPr id="99" name="Groep 98"/>
          <p:cNvGrpSpPr/>
          <p:nvPr/>
        </p:nvGrpSpPr>
        <p:grpSpPr>
          <a:xfrm>
            <a:off x="3383100" y="1715695"/>
            <a:ext cx="507617" cy="396044"/>
            <a:chOff x="3344303" y="3609020"/>
            <a:chExt cx="507617" cy="396044"/>
          </a:xfrm>
        </p:grpSpPr>
        <p:sp>
          <p:nvSpPr>
            <p:cNvPr id="96" name="Boog 9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8" name="Rechte verbindingslijn met pijl 97"/>
            <p:cNvCxnSpPr>
              <a:stCxn id="9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kstvak 100"/>
          <p:cNvSpPr txBox="1"/>
          <p:nvPr/>
        </p:nvSpPr>
        <p:spPr>
          <a:xfrm>
            <a:off x="3325279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grpSp>
        <p:nvGrpSpPr>
          <p:cNvPr id="112" name="Groep 111"/>
          <p:cNvGrpSpPr/>
          <p:nvPr/>
        </p:nvGrpSpPr>
        <p:grpSpPr>
          <a:xfrm>
            <a:off x="4005971" y="1707050"/>
            <a:ext cx="507617" cy="396044"/>
            <a:chOff x="3344303" y="3609020"/>
            <a:chExt cx="507617" cy="396044"/>
          </a:xfrm>
        </p:grpSpPr>
        <p:sp>
          <p:nvSpPr>
            <p:cNvPr id="113" name="Boog 11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14" name="Rechte verbindingslijn met pijl 113"/>
            <p:cNvCxnSpPr>
              <a:stCxn id="11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Tekstvak 114"/>
          <p:cNvSpPr txBox="1"/>
          <p:nvPr/>
        </p:nvSpPr>
        <p:spPr>
          <a:xfrm>
            <a:off x="4055337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grpSp>
        <p:nvGrpSpPr>
          <p:cNvPr id="116" name="Groep 115"/>
          <p:cNvGrpSpPr/>
          <p:nvPr/>
        </p:nvGrpSpPr>
        <p:grpSpPr>
          <a:xfrm>
            <a:off x="4641208" y="1715695"/>
            <a:ext cx="507617" cy="396044"/>
            <a:chOff x="3344303" y="3609020"/>
            <a:chExt cx="507617" cy="396044"/>
          </a:xfrm>
        </p:grpSpPr>
        <p:sp>
          <p:nvSpPr>
            <p:cNvPr id="117" name="Boog 116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18" name="Rechte verbindingslijn met pijl 117"/>
            <p:cNvCxnSpPr>
              <a:stCxn id="117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ep 118"/>
          <p:cNvGrpSpPr/>
          <p:nvPr/>
        </p:nvGrpSpPr>
        <p:grpSpPr>
          <a:xfrm>
            <a:off x="5208419" y="1715695"/>
            <a:ext cx="507617" cy="396044"/>
            <a:chOff x="3344303" y="3609020"/>
            <a:chExt cx="507617" cy="396044"/>
          </a:xfrm>
        </p:grpSpPr>
        <p:sp>
          <p:nvSpPr>
            <p:cNvPr id="120" name="Boog 119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1" name="Rechte verbindingslijn met pijl 120"/>
            <p:cNvCxnSpPr>
              <a:stCxn id="120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ep 121"/>
          <p:cNvGrpSpPr/>
          <p:nvPr/>
        </p:nvGrpSpPr>
        <p:grpSpPr>
          <a:xfrm>
            <a:off x="5902367" y="1735730"/>
            <a:ext cx="507617" cy="396044"/>
            <a:chOff x="3344303" y="3609020"/>
            <a:chExt cx="507617" cy="396044"/>
          </a:xfrm>
        </p:grpSpPr>
        <p:sp>
          <p:nvSpPr>
            <p:cNvPr id="123" name="Boog 12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4" name="Rechte verbindingslijn met pijl 123"/>
            <p:cNvCxnSpPr>
              <a:stCxn id="12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ep 124"/>
          <p:cNvGrpSpPr/>
          <p:nvPr/>
        </p:nvGrpSpPr>
        <p:grpSpPr>
          <a:xfrm>
            <a:off x="6518768" y="1755765"/>
            <a:ext cx="507617" cy="396044"/>
            <a:chOff x="3344303" y="3609020"/>
            <a:chExt cx="507617" cy="396044"/>
          </a:xfrm>
        </p:grpSpPr>
        <p:sp>
          <p:nvSpPr>
            <p:cNvPr id="126" name="Boog 12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27" name="Rechte verbindingslijn met pijl 126"/>
            <p:cNvCxnSpPr>
              <a:stCxn id="12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kstvak 127"/>
          <p:cNvSpPr txBox="1"/>
          <p:nvPr/>
        </p:nvSpPr>
        <p:spPr>
          <a:xfrm>
            <a:off x="4694537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sp>
        <p:nvSpPr>
          <p:cNvPr id="129" name="Tekstvak 128"/>
          <p:cNvSpPr txBox="1"/>
          <p:nvPr/>
        </p:nvSpPr>
        <p:spPr>
          <a:xfrm>
            <a:off x="5270601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sp>
        <p:nvSpPr>
          <p:cNvPr id="130" name="Tekstvak 129"/>
          <p:cNvSpPr txBox="1"/>
          <p:nvPr/>
        </p:nvSpPr>
        <p:spPr>
          <a:xfrm>
            <a:off x="5990360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sp>
        <p:nvSpPr>
          <p:cNvPr id="131" name="Tekstvak 130"/>
          <p:cNvSpPr txBox="1"/>
          <p:nvPr/>
        </p:nvSpPr>
        <p:spPr>
          <a:xfrm>
            <a:off x="6566424" y="138643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+1</a:t>
            </a:r>
          </a:p>
        </p:txBody>
      </p:sp>
      <p:grpSp>
        <p:nvGrpSpPr>
          <p:cNvPr id="132" name="Groep 131"/>
          <p:cNvGrpSpPr/>
          <p:nvPr/>
        </p:nvGrpSpPr>
        <p:grpSpPr>
          <a:xfrm rot="10800000" flipH="1">
            <a:off x="3296371" y="2821580"/>
            <a:ext cx="507617" cy="396044"/>
            <a:chOff x="3344303" y="3609020"/>
            <a:chExt cx="507617" cy="396044"/>
          </a:xfrm>
        </p:grpSpPr>
        <p:sp>
          <p:nvSpPr>
            <p:cNvPr id="133" name="Boog 132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34" name="Rechte verbindingslijn met pijl 133"/>
            <p:cNvCxnSpPr>
              <a:stCxn id="133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ep 134"/>
          <p:cNvGrpSpPr/>
          <p:nvPr/>
        </p:nvGrpSpPr>
        <p:grpSpPr>
          <a:xfrm rot="10800000" flipH="1">
            <a:off x="3901343" y="2829710"/>
            <a:ext cx="507617" cy="396044"/>
            <a:chOff x="3344303" y="3609020"/>
            <a:chExt cx="507617" cy="396044"/>
          </a:xfrm>
        </p:grpSpPr>
        <p:sp>
          <p:nvSpPr>
            <p:cNvPr id="136" name="Boog 135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37" name="Rechte verbindingslijn met pijl 136"/>
            <p:cNvCxnSpPr>
              <a:stCxn id="136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ep 137"/>
          <p:cNvGrpSpPr/>
          <p:nvPr/>
        </p:nvGrpSpPr>
        <p:grpSpPr>
          <a:xfrm rot="10800000" flipH="1">
            <a:off x="4547826" y="2825291"/>
            <a:ext cx="507617" cy="396044"/>
            <a:chOff x="3344303" y="3609020"/>
            <a:chExt cx="507617" cy="396044"/>
          </a:xfrm>
        </p:grpSpPr>
        <p:sp>
          <p:nvSpPr>
            <p:cNvPr id="139" name="Boog 138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0" name="Rechte verbindingslijn met pijl 139"/>
            <p:cNvCxnSpPr>
              <a:stCxn id="139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ep 140"/>
          <p:cNvGrpSpPr/>
          <p:nvPr/>
        </p:nvGrpSpPr>
        <p:grpSpPr>
          <a:xfrm rot="10800000" flipH="1">
            <a:off x="5194711" y="2829709"/>
            <a:ext cx="507617" cy="396044"/>
            <a:chOff x="3344303" y="3609020"/>
            <a:chExt cx="507617" cy="396044"/>
          </a:xfrm>
        </p:grpSpPr>
        <p:sp>
          <p:nvSpPr>
            <p:cNvPr id="142" name="Boog 141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3" name="Rechte verbindingslijn met pijl 142"/>
            <p:cNvCxnSpPr>
              <a:stCxn id="142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ep 143"/>
          <p:cNvGrpSpPr/>
          <p:nvPr/>
        </p:nvGrpSpPr>
        <p:grpSpPr>
          <a:xfrm rot="10800000" flipH="1">
            <a:off x="5808720" y="2829709"/>
            <a:ext cx="507617" cy="396044"/>
            <a:chOff x="3344303" y="3609020"/>
            <a:chExt cx="507617" cy="396044"/>
          </a:xfrm>
        </p:grpSpPr>
        <p:sp>
          <p:nvSpPr>
            <p:cNvPr id="145" name="Boog 144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6" name="Rechte verbindingslijn met pijl 145"/>
            <p:cNvCxnSpPr>
              <a:stCxn id="145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ep 146"/>
          <p:cNvGrpSpPr/>
          <p:nvPr/>
        </p:nvGrpSpPr>
        <p:grpSpPr>
          <a:xfrm rot="10800000" flipH="1">
            <a:off x="6518768" y="2845326"/>
            <a:ext cx="507617" cy="396044"/>
            <a:chOff x="3344303" y="3609020"/>
            <a:chExt cx="507617" cy="396044"/>
          </a:xfrm>
        </p:grpSpPr>
        <p:sp>
          <p:nvSpPr>
            <p:cNvPr id="148" name="Boog 147"/>
            <p:cNvSpPr/>
            <p:nvPr/>
          </p:nvSpPr>
          <p:spPr>
            <a:xfrm>
              <a:off x="3344303" y="3609020"/>
              <a:ext cx="507617" cy="396044"/>
            </a:xfrm>
            <a:prstGeom prst="arc">
              <a:avLst>
                <a:gd name="adj1" fmla="val 11519263"/>
                <a:gd name="adj2" fmla="val 20054530"/>
              </a:avLst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9" name="Rechte verbindingslijn met pijl 148"/>
            <p:cNvCxnSpPr>
              <a:stCxn id="148" idx="2"/>
            </p:cNvCxnSpPr>
            <p:nvPr/>
          </p:nvCxnSpPr>
          <p:spPr>
            <a:xfrm>
              <a:off x="3813975" y="3702886"/>
              <a:ext cx="24237" cy="84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Tekstvak 149"/>
          <p:cNvSpPr txBox="1"/>
          <p:nvPr/>
        </p:nvSpPr>
        <p:spPr>
          <a:xfrm>
            <a:off x="3207651" y="321762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3" name="Tekstvak 152"/>
          <p:cNvSpPr txBox="1"/>
          <p:nvPr/>
        </p:nvSpPr>
        <p:spPr>
          <a:xfrm>
            <a:off x="3816422" y="3221336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4" name="Tekstvak 153"/>
          <p:cNvSpPr txBox="1"/>
          <p:nvPr/>
        </p:nvSpPr>
        <p:spPr>
          <a:xfrm>
            <a:off x="4408960" y="321762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5" name="Tekstvak 154"/>
          <p:cNvSpPr txBox="1"/>
          <p:nvPr/>
        </p:nvSpPr>
        <p:spPr>
          <a:xfrm>
            <a:off x="5055443" y="322575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6" name="Tekstvak 155"/>
          <p:cNvSpPr txBox="1"/>
          <p:nvPr/>
        </p:nvSpPr>
        <p:spPr>
          <a:xfrm>
            <a:off x="5724127" y="32213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7" name="Tekstvak 156"/>
          <p:cNvSpPr txBox="1"/>
          <p:nvPr/>
        </p:nvSpPr>
        <p:spPr>
          <a:xfrm>
            <a:off x="6451722" y="3225755"/>
            <a:ext cx="719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+7,50</a:t>
            </a:r>
          </a:p>
        </p:txBody>
      </p:sp>
      <p:sp>
        <p:nvSpPr>
          <p:cNvPr id="158" name="Tekstvak 157"/>
          <p:cNvSpPr txBox="1"/>
          <p:nvPr/>
        </p:nvSpPr>
        <p:spPr>
          <a:xfrm>
            <a:off x="3669166" y="983291"/>
            <a:ext cx="65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15</a:t>
            </a:r>
          </a:p>
        </p:txBody>
      </p:sp>
      <p:sp>
        <p:nvSpPr>
          <p:cNvPr id="159" name="Tekstvak 158"/>
          <p:cNvSpPr txBox="1"/>
          <p:nvPr/>
        </p:nvSpPr>
        <p:spPr>
          <a:xfrm>
            <a:off x="3563888" y="239440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22,50</a:t>
            </a:r>
          </a:p>
        </p:txBody>
      </p:sp>
      <p:sp>
        <p:nvSpPr>
          <p:cNvPr id="161" name="Tekstvak 160"/>
          <p:cNvSpPr txBox="1"/>
          <p:nvPr/>
        </p:nvSpPr>
        <p:spPr>
          <a:xfrm>
            <a:off x="4276245" y="2394404"/>
            <a:ext cx="608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30</a:t>
            </a:r>
          </a:p>
        </p:txBody>
      </p:sp>
      <p:sp>
        <p:nvSpPr>
          <p:cNvPr id="162" name="Tekstvak 161"/>
          <p:cNvSpPr txBox="1"/>
          <p:nvPr/>
        </p:nvSpPr>
        <p:spPr>
          <a:xfrm>
            <a:off x="4801635" y="2394404"/>
            <a:ext cx="813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37,50</a:t>
            </a:r>
          </a:p>
        </p:txBody>
      </p:sp>
      <p:sp>
        <p:nvSpPr>
          <p:cNvPr id="163" name="Tekstvak 162"/>
          <p:cNvSpPr txBox="1"/>
          <p:nvPr/>
        </p:nvSpPr>
        <p:spPr>
          <a:xfrm>
            <a:off x="5508103" y="23944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45</a:t>
            </a:r>
          </a:p>
        </p:txBody>
      </p:sp>
      <p:sp>
        <p:nvSpPr>
          <p:cNvPr id="164" name="Tekstvak 163"/>
          <p:cNvSpPr txBox="1"/>
          <p:nvPr/>
        </p:nvSpPr>
        <p:spPr>
          <a:xfrm>
            <a:off x="6084167" y="2394404"/>
            <a:ext cx="792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52,50</a:t>
            </a:r>
          </a:p>
        </p:txBody>
      </p:sp>
      <p:sp>
        <p:nvSpPr>
          <p:cNvPr id="165" name="Tekstvak 164"/>
          <p:cNvSpPr txBox="1"/>
          <p:nvPr/>
        </p:nvSpPr>
        <p:spPr>
          <a:xfrm>
            <a:off x="6811256" y="2394404"/>
            <a:ext cx="645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60</a:t>
            </a:r>
          </a:p>
        </p:txBody>
      </p:sp>
      <p:grpSp>
        <p:nvGrpSpPr>
          <p:cNvPr id="293" name="Groep 292"/>
          <p:cNvGrpSpPr/>
          <p:nvPr/>
        </p:nvGrpSpPr>
        <p:grpSpPr>
          <a:xfrm>
            <a:off x="530293" y="3437131"/>
            <a:ext cx="3556049" cy="3399306"/>
            <a:chOff x="530293" y="3437131"/>
            <a:chExt cx="3556049" cy="3399306"/>
          </a:xfrm>
        </p:grpSpPr>
        <p:grpSp>
          <p:nvGrpSpPr>
            <p:cNvPr id="286" name="Groep 285"/>
            <p:cNvGrpSpPr/>
            <p:nvPr/>
          </p:nvGrpSpPr>
          <p:grpSpPr>
            <a:xfrm>
              <a:off x="539554" y="3543564"/>
              <a:ext cx="3546788" cy="3292873"/>
              <a:chOff x="539554" y="3543564"/>
              <a:chExt cx="3546788" cy="3292873"/>
            </a:xfrm>
          </p:grpSpPr>
          <p:grpSp>
            <p:nvGrpSpPr>
              <p:cNvPr id="278" name="Groep 277"/>
              <p:cNvGrpSpPr/>
              <p:nvPr/>
            </p:nvGrpSpPr>
            <p:grpSpPr>
              <a:xfrm>
                <a:off x="957006" y="3543564"/>
                <a:ext cx="2945736" cy="2945736"/>
                <a:chOff x="1022368" y="5152317"/>
                <a:chExt cx="3396483" cy="3396483"/>
              </a:xfrm>
            </p:grpSpPr>
            <p:cxnSp>
              <p:nvCxnSpPr>
                <p:cNvPr id="166" name="Rechte verbindingslijn 1836"/>
                <p:cNvCxnSpPr/>
                <p:nvPr/>
              </p:nvCxnSpPr>
              <p:spPr>
                <a:xfrm>
                  <a:off x="1588448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Rechte verbindingslijn 1837"/>
                <p:cNvCxnSpPr/>
                <p:nvPr/>
              </p:nvCxnSpPr>
              <p:spPr>
                <a:xfrm>
                  <a:off x="2154529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Rechte verbindingslijn 1838"/>
                <p:cNvCxnSpPr/>
                <p:nvPr/>
              </p:nvCxnSpPr>
              <p:spPr>
                <a:xfrm>
                  <a:off x="2720609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Rechte verbindingslijn 1839"/>
                <p:cNvCxnSpPr/>
                <p:nvPr/>
              </p:nvCxnSpPr>
              <p:spPr>
                <a:xfrm>
                  <a:off x="3286690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Rechte verbindingslijn 1817"/>
                <p:cNvCxnSpPr/>
                <p:nvPr/>
              </p:nvCxnSpPr>
              <p:spPr>
                <a:xfrm>
                  <a:off x="1022368" y="5152317"/>
                  <a:ext cx="0" cy="339648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Rechte verbindingslijn 1850"/>
                <p:cNvCxnSpPr/>
                <p:nvPr/>
              </p:nvCxnSpPr>
              <p:spPr>
                <a:xfrm flipH="1">
                  <a:off x="1022369" y="7982719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Rechte verbindingslijn 1851"/>
                <p:cNvCxnSpPr/>
                <p:nvPr/>
              </p:nvCxnSpPr>
              <p:spPr>
                <a:xfrm flipH="1">
                  <a:off x="1022369" y="7416639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Rechte verbindingslijn 1852"/>
                <p:cNvCxnSpPr/>
                <p:nvPr/>
              </p:nvCxnSpPr>
              <p:spPr>
                <a:xfrm flipH="1">
                  <a:off x="1022370" y="6850558"/>
                  <a:ext cx="3394868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Rechte verbindingslijn 1853"/>
                <p:cNvCxnSpPr/>
                <p:nvPr/>
              </p:nvCxnSpPr>
              <p:spPr>
                <a:xfrm flipH="1">
                  <a:off x="1022369" y="6284478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Rechte verbindingslijn 1854"/>
                <p:cNvCxnSpPr/>
                <p:nvPr/>
              </p:nvCxnSpPr>
              <p:spPr>
                <a:xfrm flipH="1">
                  <a:off x="1022369" y="5718398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Rechte verbindingslijn 1855"/>
                <p:cNvCxnSpPr/>
                <p:nvPr/>
              </p:nvCxnSpPr>
              <p:spPr>
                <a:xfrm flipH="1">
                  <a:off x="1022369" y="5152317"/>
                  <a:ext cx="3396482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Rechte verbindingslijn 1840"/>
                <p:cNvCxnSpPr/>
                <p:nvPr/>
              </p:nvCxnSpPr>
              <p:spPr>
                <a:xfrm>
                  <a:off x="3852770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Rechte verbindingslijn 1841"/>
                <p:cNvCxnSpPr/>
                <p:nvPr/>
              </p:nvCxnSpPr>
              <p:spPr>
                <a:xfrm>
                  <a:off x="4418851" y="5152317"/>
                  <a:ext cx="0" cy="3396483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Rechte verbindingslijn 1820"/>
                <p:cNvCxnSpPr/>
                <p:nvPr/>
              </p:nvCxnSpPr>
              <p:spPr>
                <a:xfrm flipH="1">
                  <a:off x="1022369" y="8548800"/>
                  <a:ext cx="3396482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9" name="Tekstvak 278"/>
              <p:cNvSpPr txBox="1"/>
              <p:nvPr/>
            </p:nvSpPr>
            <p:spPr>
              <a:xfrm>
                <a:off x="539554" y="6381328"/>
                <a:ext cx="417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/>
                  <a:t>O</a:t>
                </a:r>
              </a:p>
            </p:txBody>
          </p:sp>
          <p:sp>
            <p:nvSpPr>
              <p:cNvPr id="280" name="Tekstvak 279"/>
              <p:cNvSpPr txBox="1"/>
              <p:nvPr/>
            </p:nvSpPr>
            <p:spPr>
              <a:xfrm>
                <a:off x="1259632" y="6462878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1</a:t>
                </a:r>
              </a:p>
            </p:txBody>
          </p:sp>
          <p:sp>
            <p:nvSpPr>
              <p:cNvPr id="281" name="Tekstvak 280"/>
              <p:cNvSpPr txBox="1"/>
              <p:nvPr/>
            </p:nvSpPr>
            <p:spPr>
              <a:xfrm>
                <a:off x="1763688" y="6467105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2</a:t>
                </a:r>
              </a:p>
            </p:txBody>
          </p:sp>
          <p:sp>
            <p:nvSpPr>
              <p:cNvPr id="282" name="Tekstvak 281"/>
              <p:cNvSpPr txBox="1"/>
              <p:nvPr/>
            </p:nvSpPr>
            <p:spPr>
              <a:xfrm>
                <a:off x="2267744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3</a:t>
                </a:r>
              </a:p>
            </p:txBody>
          </p:sp>
          <p:sp>
            <p:nvSpPr>
              <p:cNvPr id="283" name="Tekstvak 282"/>
              <p:cNvSpPr txBox="1"/>
              <p:nvPr/>
            </p:nvSpPr>
            <p:spPr>
              <a:xfrm>
                <a:off x="2725203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4</a:t>
                </a:r>
              </a:p>
            </p:txBody>
          </p:sp>
          <p:sp>
            <p:nvSpPr>
              <p:cNvPr id="284" name="Tekstvak 283"/>
              <p:cNvSpPr txBox="1"/>
              <p:nvPr/>
            </p:nvSpPr>
            <p:spPr>
              <a:xfrm>
                <a:off x="3245653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5</a:t>
                </a:r>
              </a:p>
            </p:txBody>
          </p:sp>
          <p:sp>
            <p:nvSpPr>
              <p:cNvPr id="285" name="Tekstvak 284"/>
              <p:cNvSpPr txBox="1"/>
              <p:nvPr/>
            </p:nvSpPr>
            <p:spPr>
              <a:xfrm>
                <a:off x="3695088" y="6462878"/>
                <a:ext cx="3912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6</a:t>
                </a:r>
              </a:p>
            </p:txBody>
          </p:sp>
        </p:grpSp>
        <p:sp>
          <p:nvSpPr>
            <p:cNvPr id="287" name="Tekstvak 286"/>
            <p:cNvSpPr txBox="1"/>
            <p:nvPr/>
          </p:nvSpPr>
          <p:spPr>
            <a:xfrm>
              <a:off x="530293" y="5813678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10</a:t>
              </a:r>
            </a:p>
          </p:txBody>
        </p:sp>
        <p:sp>
          <p:nvSpPr>
            <p:cNvPr id="288" name="Tekstvak 287"/>
            <p:cNvSpPr txBox="1"/>
            <p:nvPr/>
          </p:nvSpPr>
          <p:spPr>
            <a:xfrm>
              <a:off x="539554" y="5322722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20</a:t>
              </a:r>
            </a:p>
          </p:txBody>
        </p:sp>
        <p:sp>
          <p:nvSpPr>
            <p:cNvPr id="289" name="Tekstvak 288"/>
            <p:cNvSpPr txBox="1"/>
            <p:nvPr/>
          </p:nvSpPr>
          <p:spPr>
            <a:xfrm>
              <a:off x="539554" y="4831766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30</a:t>
              </a:r>
            </a:p>
          </p:txBody>
        </p:sp>
        <p:sp>
          <p:nvSpPr>
            <p:cNvPr id="290" name="Tekstvak 289"/>
            <p:cNvSpPr txBox="1"/>
            <p:nvPr/>
          </p:nvSpPr>
          <p:spPr>
            <a:xfrm>
              <a:off x="539554" y="4340810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40</a:t>
              </a:r>
            </a:p>
          </p:txBody>
        </p:sp>
        <p:sp>
          <p:nvSpPr>
            <p:cNvPr id="291" name="Tekstvak 290"/>
            <p:cNvSpPr txBox="1"/>
            <p:nvPr/>
          </p:nvSpPr>
          <p:spPr>
            <a:xfrm>
              <a:off x="539554" y="3849854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50</a:t>
              </a:r>
            </a:p>
          </p:txBody>
        </p:sp>
        <p:sp>
          <p:nvSpPr>
            <p:cNvPr id="292" name="Tekstvak 291"/>
            <p:cNvSpPr txBox="1"/>
            <p:nvPr/>
          </p:nvSpPr>
          <p:spPr>
            <a:xfrm>
              <a:off x="539554" y="3437131"/>
              <a:ext cx="51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60</a:t>
              </a:r>
            </a:p>
          </p:txBody>
        </p:sp>
      </p:grpSp>
      <p:cxnSp>
        <p:nvCxnSpPr>
          <p:cNvPr id="302" name="Rechte verbindingslijn 301"/>
          <p:cNvCxnSpPr/>
          <p:nvPr/>
        </p:nvCxnSpPr>
        <p:spPr>
          <a:xfrm flipV="1">
            <a:off x="946382" y="3556179"/>
            <a:ext cx="2944335" cy="2189692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kstvak 307"/>
          <p:cNvSpPr txBox="1"/>
          <p:nvPr/>
        </p:nvSpPr>
        <p:spPr>
          <a:xfrm>
            <a:off x="3994541" y="646287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tijd in uren</a:t>
            </a:r>
          </a:p>
        </p:txBody>
      </p:sp>
      <p:sp>
        <p:nvSpPr>
          <p:cNvPr id="309" name="Tekstvak 308"/>
          <p:cNvSpPr txBox="1"/>
          <p:nvPr/>
        </p:nvSpPr>
        <p:spPr>
          <a:xfrm>
            <a:off x="578676" y="3174232"/>
            <a:ext cx="194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Verdiensten in €</a:t>
            </a:r>
          </a:p>
        </p:txBody>
      </p:sp>
      <p:cxnSp>
        <p:nvCxnSpPr>
          <p:cNvPr id="311" name="Rechte verbindingslijn 310"/>
          <p:cNvCxnSpPr/>
          <p:nvPr/>
        </p:nvCxnSpPr>
        <p:spPr>
          <a:xfrm>
            <a:off x="1974922" y="5016432"/>
            <a:ext cx="45495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Rechte verbindingslijn 313"/>
          <p:cNvCxnSpPr>
            <a:endCxn id="180" idx="4"/>
          </p:cNvCxnSpPr>
          <p:nvPr/>
        </p:nvCxnSpPr>
        <p:spPr>
          <a:xfrm flipV="1">
            <a:off x="2429874" y="4671001"/>
            <a:ext cx="0" cy="345431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kstvak 314"/>
          <p:cNvSpPr txBox="1"/>
          <p:nvPr/>
        </p:nvSpPr>
        <p:spPr>
          <a:xfrm>
            <a:off x="2015716" y="50164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316" name="Tekstvak 315"/>
          <p:cNvSpPr txBox="1"/>
          <p:nvPr/>
        </p:nvSpPr>
        <p:spPr>
          <a:xfrm>
            <a:off x="2378373" y="4693861"/>
            <a:ext cx="82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7,50</a:t>
            </a:r>
          </a:p>
        </p:txBody>
      </p:sp>
      <p:sp>
        <p:nvSpPr>
          <p:cNvPr id="317" name="Einde presentatie icoon"/>
          <p:cNvSpPr/>
          <p:nvPr/>
        </p:nvSpPr>
        <p:spPr>
          <a:xfrm>
            <a:off x="8630271" y="639317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Ovaal 150"/>
          <p:cNvSpPr/>
          <p:nvPr/>
        </p:nvSpPr>
        <p:spPr>
          <a:xfrm>
            <a:off x="943729" y="571039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Ovaal 151"/>
          <p:cNvSpPr/>
          <p:nvPr/>
        </p:nvSpPr>
        <p:spPr>
          <a:xfrm>
            <a:off x="1425102" y="534004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0" name="Ovaal 159"/>
          <p:cNvSpPr/>
          <p:nvPr/>
        </p:nvSpPr>
        <p:spPr>
          <a:xfrm>
            <a:off x="1916058" y="499357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0" name="Ovaal 179"/>
          <p:cNvSpPr/>
          <p:nvPr/>
        </p:nvSpPr>
        <p:spPr>
          <a:xfrm>
            <a:off x="2407014" y="462528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2" name="Ovaal 181"/>
          <p:cNvSpPr/>
          <p:nvPr/>
        </p:nvSpPr>
        <p:spPr>
          <a:xfrm>
            <a:off x="2897970" y="424412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3" name="Ovaal 182"/>
          <p:cNvSpPr/>
          <p:nvPr/>
        </p:nvSpPr>
        <p:spPr>
          <a:xfrm>
            <a:off x="3388926" y="388733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4" name="Ovaal 183"/>
          <p:cNvSpPr/>
          <p:nvPr/>
        </p:nvSpPr>
        <p:spPr>
          <a:xfrm>
            <a:off x="3879882" y="353331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vaal 2"/>
          <p:cNvSpPr/>
          <p:nvPr/>
        </p:nvSpPr>
        <p:spPr>
          <a:xfrm>
            <a:off x="3088221" y="1920338"/>
            <a:ext cx="512140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6" name="Ovaal 185"/>
          <p:cNvSpPr/>
          <p:nvPr/>
        </p:nvSpPr>
        <p:spPr>
          <a:xfrm>
            <a:off x="3632572" y="1941972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7" name="Ovaal 186"/>
          <p:cNvSpPr/>
          <p:nvPr/>
        </p:nvSpPr>
        <p:spPr>
          <a:xfrm>
            <a:off x="4247018" y="1944181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8" name="Ovaal 187"/>
          <p:cNvSpPr/>
          <p:nvPr/>
        </p:nvSpPr>
        <p:spPr>
          <a:xfrm>
            <a:off x="4871277" y="1946390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9" name="Ovaal 188"/>
          <p:cNvSpPr/>
          <p:nvPr/>
        </p:nvSpPr>
        <p:spPr>
          <a:xfrm>
            <a:off x="5508102" y="1938707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0" name="Ovaal 189"/>
          <p:cNvSpPr/>
          <p:nvPr/>
        </p:nvSpPr>
        <p:spPr>
          <a:xfrm>
            <a:off x="6142467" y="1939610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1" name="Ovaal 190"/>
          <p:cNvSpPr/>
          <p:nvPr/>
        </p:nvSpPr>
        <p:spPr>
          <a:xfrm>
            <a:off x="6808589" y="1941035"/>
            <a:ext cx="659325" cy="9627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" name="Groep 9"/>
          <p:cNvGrpSpPr/>
          <p:nvPr/>
        </p:nvGrpSpPr>
        <p:grpSpPr>
          <a:xfrm>
            <a:off x="1052869" y="5539600"/>
            <a:ext cx="1779294" cy="400110"/>
            <a:chOff x="5055443" y="5063193"/>
            <a:chExt cx="1779294" cy="400110"/>
          </a:xfrm>
        </p:grpSpPr>
        <p:sp>
          <p:nvSpPr>
            <p:cNvPr id="6" name="Tekstvak 5"/>
            <p:cNvSpPr txBox="1"/>
            <p:nvPr/>
          </p:nvSpPr>
          <p:spPr>
            <a:xfrm>
              <a:off x="5414977" y="5063193"/>
              <a:ext cx="1419760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000" dirty="0"/>
                <a:t>begingetal</a:t>
              </a:r>
            </a:p>
          </p:txBody>
        </p:sp>
        <p:cxnSp>
          <p:nvCxnSpPr>
            <p:cNvPr id="8" name="Rechte verbindingslijn met pijl 7"/>
            <p:cNvCxnSpPr>
              <a:stCxn id="6" idx="1"/>
            </p:cNvCxnSpPr>
            <p:nvPr/>
          </p:nvCxnSpPr>
          <p:spPr>
            <a:xfrm flipH="1">
              <a:off x="5055443" y="5263248"/>
              <a:ext cx="359534" cy="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ep 20"/>
          <p:cNvGrpSpPr/>
          <p:nvPr/>
        </p:nvGrpSpPr>
        <p:grpSpPr>
          <a:xfrm>
            <a:off x="2995052" y="4678052"/>
            <a:ext cx="1681215" cy="400110"/>
            <a:chOff x="4885209" y="5039291"/>
            <a:chExt cx="1681215" cy="400110"/>
          </a:xfrm>
        </p:grpSpPr>
        <p:sp>
          <p:nvSpPr>
            <p:cNvPr id="12" name="Tekstvak 11"/>
            <p:cNvSpPr txBox="1"/>
            <p:nvPr/>
          </p:nvSpPr>
          <p:spPr>
            <a:xfrm>
              <a:off x="5290685" y="5039291"/>
              <a:ext cx="1275739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nl-NL" sz="2000" dirty="0"/>
                <a:t>stijggetal</a:t>
              </a:r>
            </a:p>
          </p:txBody>
        </p:sp>
        <p:cxnSp>
          <p:nvCxnSpPr>
            <p:cNvPr id="16" name="Rechte verbindingslijn met pijl 15"/>
            <p:cNvCxnSpPr>
              <a:stCxn id="12" idx="1"/>
            </p:cNvCxnSpPr>
            <p:nvPr/>
          </p:nvCxnSpPr>
          <p:spPr>
            <a:xfrm flipH="1">
              <a:off x="4885209" y="5239346"/>
              <a:ext cx="405476" cy="0"/>
            </a:xfrm>
            <a:prstGeom prst="straightConnector1">
              <a:avLst/>
            </a:prstGeom>
            <a:ln w="254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1" name="Animatie icoon"/>
          <p:cNvGrpSpPr>
            <a:grpSpLocks noChangeAspect="1"/>
          </p:cNvGrpSpPr>
          <p:nvPr/>
        </p:nvGrpSpPr>
        <p:grpSpPr>
          <a:xfrm>
            <a:off x="8517144" y="6290032"/>
            <a:ext cx="440378" cy="360000"/>
            <a:chOff x="5076056" y="174576"/>
            <a:chExt cx="3276364" cy="2678360"/>
          </a:xfrm>
        </p:grpSpPr>
        <p:sp>
          <p:nvSpPr>
            <p:cNvPr id="185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2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3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4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5" name="Animatie icoon"/>
          <p:cNvGrpSpPr>
            <a:grpSpLocks noChangeAspect="1"/>
          </p:cNvGrpSpPr>
          <p:nvPr/>
        </p:nvGrpSpPr>
        <p:grpSpPr>
          <a:xfrm>
            <a:off x="8488705" y="6292307"/>
            <a:ext cx="440378" cy="360000"/>
            <a:chOff x="5076056" y="174576"/>
            <a:chExt cx="3276364" cy="2678360"/>
          </a:xfrm>
        </p:grpSpPr>
        <p:sp>
          <p:nvSpPr>
            <p:cNvPr id="19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9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74899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-0.06181 0.204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0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5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1000"/>
                            </p:stCondLst>
                            <p:childTnLst>
                              <p:par>
                                <p:cTn id="2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000"/>
                            </p:stCondLst>
                            <p:childTnLst>
                              <p:par>
                                <p:cTn id="2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500"/>
                            </p:stCondLst>
                            <p:childTnLst>
                              <p:par>
                                <p:cTn id="2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500"/>
                            </p:stCondLst>
                            <p:childTnLst>
                              <p:par>
                                <p:cTn id="2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500"/>
                            </p:stCondLst>
                            <p:childTnLst>
                              <p:par>
                                <p:cTn id="2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500"/>
                            </p:stCondLst>
                            <p:childTnLst>
                              <p:par>
                                <p:cTn id="2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1500"/>
                            </p:stCondLst>
                            <p:childTnLst>
                              <p:par>
                                <p:cTn id="3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500"/>
                            </p:stCondLst>
                            <p:childTnLst>
                              <p:par>
                                <p:cTn id="3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500"/>
                            </p:stCondLst>
                            <p:childTnLst>
                              <p:par>
                                <p:cTn id="3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00"/>
                            </p:stCondLst>
                            <p:childTnLst>
                              <p:par>
                                <p:cTn id="3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00"/>
                            </p:stCondLst>
                            <p:childTnLst>
                              <p:par>
                                <p:cTn id="3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5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500"/>
                            </p:stCondLst>
                            <p:childTnLst>
                              <p:par>
                                <p:cTn id="3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0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500"/>
                            </p:stCondLst>
                            <p:childTnLst>
                              <p:par>
                                <p:cTn id="3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500"/>
                            </p:stCondLst>
                            <p:childTnLst>
                              <p:par>
                                <p:cTn id="3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7" grpId="0"/>
      <p:bldP spid="58" grpId="0"/>
      <p:bldP spid="59" grpId="0"/>
      <p:bldP spid="60" grpId="0"/>
      <p:bldP spid="61" grpId="0"/>
      <p:bldP spid="62" grpId="0"/>
      <p:bldP spid="63" grpId="0"/>
      <p:bldP spid="101" grpId="0"/>
      <p:bldP spid="101" grpId="1"/>
      <p:bldP spid="115" grpId="0"/>
      <p:bldP spid="115" grpId="1"/>
      <p:bldP spid="128" grpId="0"/>
      <p:bldP spid="128" grpId="1"/>
      <p:bldP spid="129" grpId="0"/>
      <p:bldP spid="129" grpId="1"/>
      <p:bldP spid="130" grpId="0"/>
      <p:bldP spid="130" grpId="1"/>
      <p:bldP spid="131" grpId="0"/>
      <p:bldP spid="131" grpId="1"/>
      <p:bldP spid="150" grpId="0"/>
      <p:bldP spid="150" grpId="1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  <p:bldP spid="159" grpId="0"/>
      <p:bldP spid="161" grpId="0"/>
      <p:bldP spid="162" grpId="0"/>
      <p:bldP spid="163" grpId="0"/>
      <p:bldP spid="165" grpId="0"/>
      <p:bldP spid="308" grpId="0"/>
      <p:bldP spid="309" grpId="0"/>
      <p:bldP spid="315" grpId="0"/>
      <p:bldP spid="316" grpId="0"/>
      <p:bldP spid="317" grpId="0" animBg="1"/>
      <p:bldP spid="151" grpId="0" animBg="1"/>
      <p:bldP spid="152" grpId="0" animBg="1"/>
      <p:bldP spid="160" grpId="0" animBg="1"/>
      <p:bldP spid="180" grpId="0" animBg="1"/>
      <p:bldP spid="182" grpId="0" animBg="1"/>
      <p:bldP spid="183" grpId="0" animBg="1"/>
      <p:bldP spid="184" grpId="0" animBg="1"/>
      <p:bldP spid="3" grpId="0" animBg="1"/>
      <p:bldP spid="3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235</TotalTime>
  <Words>131</Words>
  <Application>Microsoft Office PowerPoint</Application>
  <PresentationFormat>Diavoorstelling 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9</cp:revision>
  <dcterms:created xsi:type="dcterms:W3CDTF">2015-01-18T17:49:43Z</dcterms:created>
  <dcterms:modified xsi:type="dcterms:W3CDTF">2018-09-18T09:16:34Z</dcterms:modified>
</cp:coreProperties>
</file>