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31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8E1"/>
    <a:srgbClr val="FFD347"/>
    <a:srgbClr val="CCECFF"/>
    <a:srgbClr val="FFEEB9"/>
    <a:srgbClr val="DEBDFF"/>
    <a:srgbClr val="DFDBF0"/>
    <a:srgbClr val="D60093"/>
    <a:srgbClr val="0099FF"/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FCA826-A15C-47EB-8B8F-68A6E0C19A44}" v="22" dt="2018-09-18T06:10:27.9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8201" autoAdjust="0"/>
  </p:normalViewPr>
  <p:slideViewPr>
    <p:cSldViewPr snapToObjects="1">
      <p:cViewPr varScale="1">
        <p:scale>
          <a:sx n="64" d="100"/>
          <a:sy n="64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CBFCA826-A15C-47EB-8B8F-68A6E0C19A44}"/>
    <pc:docChg chg="modSld">
      <pc:chgData name="Luuk Mennen" userId="e8da6a4e-8fc9-4e27-9348-3a94ae635dab" providerId="ADAL" clId="{CBFCA826-A15C-47EB-8B8F-68A6E0C19A44}" dt="2018-09-18T06:10:27.926" v="21" actId="20577"/>
      <pc:docMkLst>
        <pc:docMk/>
      </pc:docMkLst>
      <pc:sldChg chg="modSp">
        <pc:chgData name="Luuk Mennen" userId="e8da6a4e-8fc9-4e27-9348-3a94ae635dab" providerId="ADAL" clId="{CBFCA826-A15C-47EB-8B8F-68A6E0C19A44}" dt="2018-09-18T06:10:27.926" v="21" actId="20577"/>
        <pc:sldMkLst>
          <pc:docMk/>
          <pc:sldMk cId="0" sldId="322"/>
        </pc:sldMkLst>
        <pc:spChg chg="mod">
          <ac:chgData name="Luuk Mennen" userId="e8da6a4e-8fc9-4e27-9348-3a94ae635dab" providerId="ADAL" clId="{CBFCA826-A15C-47EB-8B8F-68A6E0C19A44}" dt="2018-09-18T06:10:27.926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067944" y="3956041"/>
            <a:ext cx="496855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Kubus </a:t>
            </a:r>
            <a:r>
              <a:rPr lang="nl-NL" sz="2400" dirty="0">
                <a:latin typeface="+mn-lt"/>
              </a:rPr>
              <a:t>en vierkant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Kubus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Kubus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92" name="Animatie icoon"/>
          <p:cNvGrpSpPr>
            <a:grpSpLocks noChangeAspect="1"/>
          </p:cNvGrpSpPr>
          <p:nvPr/>
        </p:nvGrpSpPr>
        <p:grpSpPr>
          <a:xfrm>
            <a:off x="8604448" y="6366285"/>
            <a:ext cx="440378" cy="360000"/>
            <a:chOff x="5076056" y="174576"/>
            <a:chExt cx="3276364" cy="2678360"/>
          </a:xfrm>
        </p:grpSpPr>
        <p:sp>
          <p:nvSpPr>
            <p:cNvPr id="19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4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97" name="Animatie icoon"/>
          <p:cNvGrpSpPr>
            <a:grpSpLocks noChangeAspect="1"/>
          </p:cNvGrpSpPr>
          <p:nvPr/>
        </p:nvGrpSpPr>
        <p:grpSpPr>
          <a:xfrm>
            <a:off x="8604448" y="6381368"/>
            <a:ext cx="440378" cy="360000"/>
            <a:chOff x="5076056" y="174576"/>
            <a:chExt cx="3276364" cy="2678360"/>
          </a:xfrm>
        </p:grpSpPr>
        <p:sp>
          <p:nvSpPr>
            <p:cNvPr id="19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9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0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1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05" name="TextBox 3075"/>
          <p:cNvSpPr txBox="1"/>
          <p:nvPr/>
        </p:nvSpPr>
        <p:spPr>
          <a:xfrm>
            <a:off x="511613" y="5013176"/>
            <a:ext cx="6814686" cy="43088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err="1"/>
              <a:t>Bij</a:t>
            </a:r>
            <a:r>
              <a:rPr lang="en-US" sz="2200" dirty="0"/>
              <a:t> de </a:t>
            </a:r>
            <a:r>
              <a:rPr lang="en-US" sz="2200" b="1" dirty="0" err="1"/>
              <a:t>hoekpunten</a:t>
            </a:r>
            <a:r>
              <a:rPr lang="en-US" sz="2200" b="1" dirty="0"/>
              <a:t> </a:t>
            </a:r>
            <a:r>
              <a:rPr lang="en-US" sz="2200" dirty="0"/>
              <a:t>van de </a:t>
            </a:r>
            <a:r>
              <a:rPr lang="en-US" sz="2200" b="1" dirty="0" err="1"/>
              <a:t>kubus</a:t>
            </a:r>
            <a:r>
              <a:rPr lang="en-US" sz="2200" b="1" dirty="0"/>
              <a:t> </a:t>
            </a:r>
            <a:r>
              <a:rPr lang="en-US" sz="2200" dirty="0" err="1"/>
              <a:t>staan</a:t>
            </a:r>
            <a:r>
              <a:rPr lang="en-US" sz="2200" dirty="0"/>
              <a:t> </a:t>
            </a:r>
            <a:r>
              <a:rPr lang="en-US" sz="2200" dirty="0" err="1"/>
              <a:t>hoofdletters</a:t>
            </a:r>
            <a:r>
              <a:rPr lang="en-US" sz="2200" dirty="0"/>
              <a:t>.</a:t>
            </a:r>
            <a:endParaRPr lang="nl-NL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1105" y="1533420"/>
            <a:ext cx="3215071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9" name="Rechte verbindingslijn 88"/>
          <p:cNvCxnSpPr/>
          <p:nvPr/>
        </p:nvCxnSpPr>
        <p:spPr>
          <a:xfrm>
            <a:off x="4160821" y="1973766"/>
            <a:ext cx="3717" cy="1553262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kstvak 103"/>
          <p:cNvSpPr txBox="1"/>
          <p:nvPr/>
        </p:nvSpPr>
        <p:spPr>
          <a:xfrm>
            <a:off x="3092204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A</a:t>
            </a:r>
          </a:p>
        </p:txBody>
      </p:sp>
      <p:sp>
        <p:nvSpPr>
          <p:cNvPr id="125" name="Tekstvak 124"/>
          <p:cNvSpPr txBox="1"/>
          <p:nvPr/>
        </p:nvSpPr>
        <p:spPr>
          <a:xfrm>
            <a:off x="4860032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B</a:t>
            </a:r>
          </a:p>
        </p:txBody>
      </p:sp>
      <p:sp>
        <p:nvSpPr>
          <p:cNvPr id="126" name="Tekstvak 125"/>
          <p:cNvSpPr txBox="1"/>
          <p:nvPr/>
        </p:nvSpPr>
        <p:spPr>
          <a:xfrm>
            <a:off x="5652120" y="32148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C</a:t>
            </a:r>
          </a:p>
        </p:txBody>
      </p:sp>
      <p:sp>
        <p:nvSpPr>
          <p:cNvPr id="127" name="Tekstvak 126"/>
          <p:cNvSpPr txBox="1"/>
          <p:nvPr/>
        </p:nvSpPr>
        <p:spPr>
          <a:xfrm>
            <a:off x="3869072" y="32148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D</a:t>
            </a:r>
          </a:p>
        </p:txBody>
      </p:sp>
      <p:sp>
        <p:nvSpPr>
          <p:cNvPr id="128" name="Tekstvak 127"/>
          <p:cNvSpPr txBox="1"/>
          <p:nvPr/>
        </p:nvSpPr>
        <p:spPr>
          <a:xfrm>
            <a:off x="3092204" y="20515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E</a:t>
            </a:r>
          </a:p>
        </p:txBody>
      </p:sp>
      <p:sp>
        <p:nvSpPr>
          <p:cNvPr id="130" name="Tekstvak 129"/>
          <p:cNvSpPr txBox="1"/>
          <p:nvPr/>
        </p:nvSpPr>
        <p:spPr>
          <a:xfrm>
            <a:off x="5652120" y="164738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G</a:t>
            </a:r>
          </a:p>
        </p:txBody>
      </p:sp>
      <p:sp>
        <p:nvSpPr>
          <p:cNvPr id="131" name="Tekstvak 130"/>
          <p:cNvSpPr txBox="1"/>
          <p:nvPr/>
        </p:nvSpPr>
        <p:spPr>
          <a:xfrm>
            <a:off x="3851920" y="16436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H</a:t>
            </a:r>
          </a:p>
        </p:txBody>
      </p:sp>
      <p:sp>
        <p:nvSpPr>
          <p:cNvPr id="116" name="Vrije vorm 115"/>
          <p:cNvSpPr/>
          <p:nvPr/>
        </p:nvSpPr>
        <p:spPr>
          <a:xfrm>
            <a:off x="3376552" y="3518185"/>
            <a:ext cx="2345456" cy="393643"/>
          </a:xfrm>
          <a:custGeom>
            <a:avLst/>
            <a:gdLst>
              <a:gd name="connsiteX0" fmla="*/ 1562271 w 2345456"/>
              <a:gd name="connsiteY0" fmla="*/ 393643 h 393643"/>
              <a:gd name="connsiteX1" fmla="*/ 2345456 w 2345456"/>
              <a:gd name="connsiteY1" fmla="*/ 0 h 393643"/>
              <a:gd name="connsiteX2" fmla="*/ 779085 w 2345456"/>
              <a:gd name="connsiteY2" fmla="*/ 0 h 393643"/>
              <a:gd name="connsiteX3" fmla="*/ 0 w 2345456"/>
              <a:gd name="connsiteY3" fmla="*/ 393643 h 393643"/>
              <a:gd name="connsiteX4" fmla="*/ 1562271 w 2345456"/>
              <a:gd name="connsiteY4" fmla="*/ 393643 h 393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5456" h="393643">
                <a:moveTo>
                  <a:pt x="1562271" y="393643"/>
                </a:moveTo>
                <a:lnTo>
                  <a:pt x="2345456" y="0"/>
                </a:lnTo>
                <a:lnTo>
                  <a:pt x="779085" y="0"/>
                </a:lnTo>
                <a:lnTo>
                  <a:pt x="0" y="393643"/>
                </a:lnTo>
                <a:lnTo>
                  <a:pt x="1562271" y="393643"/>
                </a:lnTo>
                <a:close/>
              </a:path>
            </a:pathLst>
          </a:custGeom>
          <a:solidFill>
            <a:srgbClr val="FFF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13" name="Groep 112"/>
          <p:cNvGrpSpPr/>
          <p:nvPr/>
        </p:nvGrpSpPr>
        <p:grpSpPr>
          <a:xfrm>
            <a:off x="3412523" y="3946365"/>
            <a:ext cx="1644429" cy="772504"/>
            <a:chOff x="5403458" y="3946365"/>
            <a:chExt cx="1644429" cy="772504"/>
          </a:xfrm>
        </p:grpSpPr>
        <p:sp>
          <p:nvSpPr>
            <p:cNvPr id="105" name="Tekstvak 104"/>
            <p:cNvSpPr txBox="1"/>
            <p:nvPr/>
          </p:nvSpPr>
          <p:spPr>
            <a:xfrm>
              <a:off x="5471396" y="4349537"/>
              <a:ext cx="1576491" cy="369332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b="1" dirty="0"/>
                <a:t>hoekpunt</a:t>
              </a:r>
              <a:r>
                <a:rPr lang="nl-NL" dirty="0"/>
                <a:t> </a:t>
              </a:r>
              <a:r>
                <a:rPr lang="nl-NL" i="1" dirty="0"/>
                <a:t>A</a:t>
              </a:r>
            </a:p>
          </p:txBody>
        </p:sp>
        <p:cxnSp>
          <p:nvCxnSpPr>
            <p:cNvPr id="107" name="Rechte verbindingslijn met pijl 106"/>
            <p:cNvCxnSpPr/>
            <p:nvPr/>
          </p:nvCxnSpPr>
          <p:spPr>
            <a:xfrm flipH="1" flipV="1">
              <a:off x="5403458" y="3946365"/>
              <a:ext cx="358005" cy="40317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ep 119"/>
          <p:cNvGrpSpPr/>
          <p:nvPr/>
        </p:nvGrpSpPr>
        <p:grpSpPr>
          <a:xfrm>
            <a:off x="2563004" y="2482054"/>
            <a:ext cx="777510" cy="1162969"/>
            <a:chOff x="4553939" y="2482054"/>
            <a:chExt cx="777510" cy="1162969"/>
          </a:xfrm>
        </p:grpSpPr>
        <p:sp>
          <p:nvSpPr>
            <p:cNvPr id="133" name="Tekstvak 132"/>
            <p:cNvSpPr txBox="1"/>
            <p:nvPr/>
          </p:nvSpPr>
          <p:spPr>
            <a:xfrm rot="16200000">
              <a:off x="4157120" y="2878873"/>
              <a:ext cx="1162969" cy="369332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b="1" dirty="0"/>
                <a:t>ribbe </a:t>
              </a:r>
              <a:r>
                <a:rPr lang="nl-NL" i="1" dirty="0"/>
                <a:t>AE</a:t>
              </a:r>
            </a:p>
          </p:txBody>
        </p:sp>
        <p:cxnSp>
          <p:nvCxnSpPr>
            <p:cNvPr id="109" name="Rechte verbindingslijn met pijl 108"/>
            <p:cNvCxnSpPr>
              <a:stCxn id="133" idx="2"/>
            </p:cNvCxnSpPr>
            <p:nvPr/>
          </p:nvCxnSpPr>
          <p:spPr>
            <a:xfrm>
              <a:off x="4923271" y="3063539"/>
              <a:ext cx="40817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Vrije vorm 71"/>
          <p:cNvSpPr/>
          <p:nvPr/>
        </p:nvSpPr>
        <p:spPr>
          <a:xfrm>
            <a:off x="4941406" y="1958898"/>
            <a:ext cx="780586" cy="1951463"/>
          </a:xfrm>
          <a:custGeom>
            <a:avLst/>
            <a:gdLst>
              <a:gd name="connsiteX0" fmla="*/ 0 w 780586"/>
              <a:gd name="connsiteY0" fmla="*/ 1951463 h 1951463"/>
              <a:gd name="connsiteX1" fmla="*/ 780586 w 780586"/>
              <a:gd name="connsiteY1" fmla="*/ 1557453 h 1951463"/>
              <a:gd name="connsiteX2" fmla="*/ 780586 w 780586"/>
              <a:gd name="connsiteY2" fmla="*/ 0 h 1951463"/>
              <a:gd name="connsiteX3" fmla="*/ 0 w 780586"/>
              <a:gd name="connsiteY3" fmla="*/ 394009 h 1951463"/>
              <a:gd name="connsiteX4" fmla="*/ 0 w 780586"/>
              <a:gd name="connsiteY4" fmla="*/ 1951463 h 1951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0586" h="1951463">
                <a:moveTo>
                  <a:pt x="0" y="1951463"/>
                </a:moveTo>
                <a:lnTo>
                  <a:pt x="780586" y="1557453"/>
                </a:lnTo>
                <a:lnTo>
                  <a:pt x="780586" y="0"/>
                </a:lnTo>
                <a:lnTo>
                  <a:pt x="0" y="394009"/>
                </a:lnTo>
                <a:lnTo>
                  <a:pt x="0" y="1951463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9" name="Vrije vorm 68"/>
          <p:cNvSpPr/>
          <p:nvPr/>
        </p:nvSpPr>
        <p:spPr>
          <a:xfrm>
            <a:off x="3380236" y="2352907"/>
            <a:ext cx="1561170" cy="1557454"/>
          </a:xfrm>
          <a:custGeom>
            <a:avLst/>
            <a:gdLst>
              <a:gd name="connsiteX0" fmla="*/ 0 w 1561170"/>
              <a:gd name="connsiteY0" fmla="*/ 1557454 h 1557454"/>
              <a:gd name="connsiteX1" fmla="*/ 1561170 w 1561170"/>
              <a:gd name="connsiteY1" fmla="*/ 1557454 h 1557454"/>
              <a:gd name="connsiteX2" fmla="*/ 1561170 w 1561170"/>
              <a:gd name="connsiteY2" fmla="*/ 0 h 1557454"/>
              <a:gd name="connsiteX3" fmla="*/ 0 w 1561170"/>
              <a:gd name="connsiteY3" fmla="*/ 0 h 1557454"/>
              <a:gd name="connsiteX4" fmla="*/ 0 w 1561170"/>
              <a:gd name="connsiteY4" fmla="*/ 1557454 h 155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1170" h="1557454">
                <a:moveTo>
                  <a:pt x="0" y="1557454"/>
                </a:moveTo>
                <a:lnTo>
                  <a:pt x="1561170" y="1557454"/>
                </a:lnTo>
                <a:lnTo>
                  <a:pt x="1561170" y="0"/>
                </a:lnTo>
                <a:lnTo>
                  <a:pt x="0" y="0"/>
                </a:lnTo>
                <a:lnTo>
                  <a:pt x="0" y="155745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84" name="Rechte verbindingslijn 83"/>
          <p:cNvCxnSpPr/>
          <p:nvPr/>
        </p:nvCxnSpPr>
        <p:spPr>
          <a:xfrm flipH="1" flipV="1">
            <a:off x="4157104" y="3515876"/>
            <a:ext cx="1562309" cy="1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echte verbindingslijn 86"/>
          <p:cNvCxnSpPr>
            <a:stCxn id="69" idx="0"/>
          </p:cNvCxnSpPr>
          <p:nvPr/>
        </p:nvCxnSpPr>
        <p:spPr>
          <a:xfrm flipV="1">
            <a:off x="3380236" y="3515877"/>
            <a:ext cx="780585" cy="394484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echte verbindingslijn 95"/>
          <p:cNvCxnSpPr/>
          <p:nvPr/>
        </p:nvCxnSpPr>
        <p:spPr>
          <a:xfrm flipH="1">
            <a:off x="3377218" y="2354916"/>
            <a:ext cx="1972" cy="1555445"/>
          </a:xfrm>
          <a:prstGeom prst="line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kstvak 120"/>
          <p:cNvSpPr txBox="1"/>
          <p:nvPr/>
        </p:nvSpPr>
        <p:spPr>
          <a:xfrm>
            <a:off x="3834874" y="3598417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ondervlak</a:t>
            </a:r>
          </a:p>
        </p:txBody>
      </p:sp>
      <p:grpSp>
        <p:nvGrpSpPr>
          <p:cNvPr id="151" name="Animatie icoon"/>
          <p:cNvGrpSpPr>
            <a:grpSpLocks noChangeAspect="1"/>
          </p:cNvGrpSpPr>
          <p:nvPr/>
        </p:nvGrpSpPr>
        <p:grpSpPr>
          <a:xfrm>
            <a:off x="8596118" y="6381368"/>
            <a:ext cx="440378" cy="360000"/>
            <a:chOff x="5076056" y="174576"/>
            <a:chExt cx="3276364" cy="2678360"/>
          </a:xfrm>
        </p:grpSpPr>
        <p:sp>
          <p:nvSpPr>
            <p:cNvPr id="15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57" name="TextBox 3075"/>
          <p:cNvSpPr txBox="1"/>
          <p:nvPr/>
        </p:nvSpPr>
        <p:spPr>
          <a:xfrm>
            <a:off x="509879" y="5446385"/>
            <a:ext cx="4829014" cy="43088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nl-NL" sz="2200" dirty="0"/>
              <a:t>Daarom heet de kubus </a:t>
            </a:r>
            <a:r>
              <a:rPr lang="nl-NL" sz="2200" i="1" dirty="0"/>
              <a:t>ABCD EFGH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122" name="Vrije vorm 121"/>
          <p:cNvSpPr/>
          <p:nvPr/>
        </p:nvSpPr>
        <p:spPr>
          <a:xfrm>
            <a:off x="3375979" y="1962616"/>
            <a:ext cx="2343367" cy="390291"/>
          </a:xfrm>
          <a:custGeom>
            <a:avLst/>
            <a:gdLst>
              <a:gd name="connsiteX0" fmla="*/ 0 w 2343367"/>
              <a:gd name="connsiteY0" fmla="*/ 392879 h 392879"/>
              <a:gd name="connsiteX1" fmla="*/ 1564562 w 2343367"/>
              <a:gd name="connsiteY1" fmla="*/ 392879 h 392879"/>
              <a:gd name="connsiteX2" fmla="*/ 2343367 w 2343367"/>
              <a:gd name="connsiteY2" fmla="*/ 0 h 392879"/>
              <a:gd name="connsiteX3" fmla="*/ 782281 w 2343367"/>
              <a:gd name="connsiteY3" fmla="*/ 0 h 392879"/>
              <a:gd name="connsiteX4" fmla="*/ 0 w 2343367"/>
              <a:gd name="connsiteY4" fmla="*/ 392879 h 392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3367" h="392879">
                <a:moveTo>
                  <a:pt x="0" y="392879"/>
                </a:moveTo>
                <a:lnTo>
                  <a:pt x="1564562" y="392879"/>
                </a:lnTo>
                <a:lnTo>
                  <a:pt x="2343367" y="0"/>
                </a:lnTo>
                <a:lnTo>
                  <a:pt x="782281" y="0"/>
                </a:lnTo>
                <a:lnTo>
                  <a:pt x="0" y="392879"/>
                </a:lnTo>
                <a:close/>
              </a:path>
            </a:pathLst>
          </a:custGeom>
          <a:solidFill>
            <a:srgbClr val="FFF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58" name="Animatie icoon"/>
          <p:cNvGrpSpPr>
            <a:grpSpLocks noChangeAspect="1"/>
          </p:cNvGrpSpPr>
          <p:nvPr/>
        </p:nvGrpSpPr>
        <p:grpSpPr>
          <a:xfrm>
            <a:off x="8596118" y="6364810"/>
            <a:ext cx="440378" cy="360000"/>
            <a:chOff x="5076056" y="174576"/>
            <a:chExt cx="3276364" cy="2678360"/>
          </a:xfrm>
        </p:grpSpPr>
        <p:sp>
          <p:nvSpPr>
            <p:cNvPr id="15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68" name="Animatie icoon"/>
          <p:cNvGrpSpPr>
            <a:grpSpLocks noChangeAspect="1"/>
          </p:cNvGrpSpPr>
          <p:nvPr/>
        </p:nvGrpSpPr>
        <p:grpSpPr>
          <a:xfrm>
            <a:off x="8604448" y="6384295"/>
            <a:ext cx="440378" cy="360000"/>
            <a:chOff x="5076056" y="174576"/>
            <a:chExt cx="3276364" cy="2678360"/>
          </a:xfrm>
        </p:grpSpPr>
        <p:sp>
          <p:nvSpPr>
            <p:cNvPr id="16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73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Vrije vorm 74"/>
          <p:cNvSpPr/>
          <p:nvPr/>
        </p:nvSpPr>
        <p:spPr>
          <a:xfrm>
            <a:off x="3376519" y="1962615"/>
            <a:ext cx="2345473" cy="390292"/>
          </a:xfrm>
          <a:custGeom>
            <a:avLst/>
            <a:gdLst>
              <a:gd name="connsiteX0" fmla="*/ 1557453 w 2345473"/>
              <a:gd name="connsiteY0" fmla="*/ 390292 h 390292"/>
              <a:gd name="connsiteX1" fmla="*/ 0 w 2345473"/>
              <a:gd name="connsiteY1" fmla="*/ 390292 h 390292"/>
              <a:gd name="connsiteX2" fmla="*/ 780585 w 2345473"/>
              <a:gd name="connsiteY2" fmla="*/ 0 h 390292"/>
              <a:gd name="connsiteX3" fmla="*/ 2345473 w 2345473"/>
              <a:gd name="connsiteY3" fmla="*/ 0 h 390292"/>
              <a:gd name="connsiteX4" fmla="*/ 1557453 w 2345473"/>
              <a:gd name="connsiteY4" fmla="*/ 390292 h 390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5473" h="390292">
                <a:moveTo>
                  <a:pt x="1557453" y="390292"/>
                </a:moveTo>
                <a:lnTo>
                  <a:pt x="0" y="390292"/>
                </a:lnTo>
                <a:lnTo>
                  <a:pt x="780585" y="0"/>
                </a:lnTo>
                <a:lnTo>
                  <a:pt x="2345473" y="0"/>
                </a:lnTo>
                <a:lnTo>
                  <a:pt x="1557453" y="390292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6" name="Tekstvak 155"/>
          <p:cNvSpPr txBox="1"/>
          <p:nvPr/>
        </p:nvSpPr>
        <p:spPr>
          <a:xfrm>
            <a:off x="3851920" y="2040610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bovenvlak</a:t>
            </a:r>
          </a:p>
        </p:txBody>
      </p:sp>
      <p:sp>
        <p:nvSpPr>
          <p:cNvPr id="103" name="Ovaal 102"/>
          <p:cNvSpPr/>
          <p:nvPr/>
        </p:nvSpPr>
        <p:spPr>
          <a:xfrm>
            <a:off x="3340514" y="3874357"/>
            <a:ext cx="72009" cy="72008"/>
          </a:xfrm>
          <a:prstGeom prst="ellipse">
            <a:avLst/>
          </a:prstGeom>
          <a:solidFill>
            <a:srgbClr val="FFD347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15" name="Groep 114"/>
          <p:cNvGrpSpPr/>
          <p:nvPr/>
        </p:nvGrpSpPr>
        <p:grpSpPr>
          <a:xfrm>
            <a:off x="3851920" y="1080622"/>
            <a:ext cx="1575823" cy="1023447"/>
            <a:chOff x="6144429" y="893385"/>
            <a:chExt cx="1575823" cy="1023447"/>
          </a:xfrm>
        </p:grpSpPr>
        <p:sp>
          <p:nvSpPr>
            <p:cNvPr id="134" name="Tekstvak 133"/>
            <p:cNvSpPr txBox="1"/>
            <p:nvPr/>
          </p:nvSpPr>
          <p:spPr>
            <a:xfrm>
              <a:off x="6144429" y="893385"/>
              <a:ext cx="1575823" cy="369332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b="1" dirty="0"/>
                <a:t>zijvlak</a:t>
              </a:r>
              <a:r>
                <a:rPr lang="nl-NL" dirty="0"/>
                <a:t> </a:t>
              </a:r>
              <a:r>
                <a:rPr lang="nl-NL" i="1" dirty="0"/>
                <a:t>EFGH</a:t>
              </a:r>
            </a:p>
          </p:txBody>
        </p:sp>
        <p:cxnSp>
          <p:nvCxnSpPr>
            <p:cNvPr id="111" name="Rechte verbindingslijn met pijl 110"/>
            <p:cNvCxnSpPr>
              <a:stCxn id="134" idx="2"/>
            </p:cNvCxnSpPr>
            <p:nvPr/>
          </p:nvCxnSpPr>
          <p:spPr>
            <a:xfrm>
              <a:off x="6932341" y="1262717"/>
              <a:ext cx="0" cy="65411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9" name="Tekstvak 128"/>
          <p:cNvSpPr txBox="1"/>
          <p:nvPr/>
        </p:nvSpPr>
        <p:spPr>
          <a:xfrm>
            <a:off x="4874900" y="22768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205" grpId="0"/>
      <p:bldP spid="104" grpId="0"/>
      <p:bldP spid="125" grpId="0"/>
      <p:bldP spid="126" grpId="0"/>
      <p:bldP spid="127" grpId="0"/>
      <p:bldP spid="128" grpId="0"/>
      <p:bldP spid="130" grpId="0"/>
      <p:bldP spid="131" grpId="0"/>
      <p:bldP spid="116" grpId="0" animBg="1"/>
      <p:bldP spid="121" grpId="0"/>
      <p:bldP spid="157" grpId="0"/>
      <p:bldP spid="122" grpId="0" animBg="1"/>
      <p:bldP spid="173" grpId="0" animBg="1"/>
      <p:bldP spid="156" grpId="0"/>
      <p:bldP spid="103" grpId="0" animBg="1"/>
      <p:bldP spid="129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4</TotalTime>
  <Words>49</Words>
  <Application>Microsoft Office PowerPoint</Application>
  <PresentationFormat>Diavoorstelling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95</cp:revision>
  <dcterms:created xsi:type="dcterms:W3CDTF">2014-05-01T11:44:04Z</dcterms:created>
  <dcterms:modified xsi:type="dcterms:W3CDTF">2018-09-18T06:10:30Z</dcterms:modified>
</cp:coreProperties>
</file>