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22" r:id="rId2"/>
    <p:sldId id="327" r:id="rId3"/>
    <p:sldId id="328" r:id="rId4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FFFF00"/>
    <a:srgbClr val="66CCFF"/>
    <a:srgbClr val="D60093"/>
    <a:srgbClr val="00FF00"/>
    <a:srgbClr val="00FFFF"/>
    <a:srgbClr val="008000"/>
    <a:srgbClr val="CC99FF"/>
    <a:srgbClr val="DEBD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0A1E04-C807-42B7-A9FC-588645B11E7D}" v="22" dt="2018-09-18T10:06:01.7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133" autoAdjust="0"/>
  </p:normalViewPr>
  <p:slideViewPr>
    <p:cSldViewPr snapToObjects="1"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FD0A1E04-C807-42B7-A9FC-588645B11E7D}"/>
    <pc:docChg chg="modSld">
      <pc:chgData name="Luuk Mennen" userId="e8da6a4e-8fc9-4e27-9348-3a94ae635dab" providerId="ADAL" clId="{FD0A1E04-C807-42B7-A9FC-588645B11E7D}" dt="2018-09-18T10:06:01.759" v="21" actId="20577"/>
      <pc:docMkLst>
        <pc:docMk/>
      </pc:docMkLst>
      <pc:sldChg chg="modSp">
        <pc:chgData name="Luuk Mennen" userId="e8da6a4e-8fc9-4e27-9348-3a94ae635dab" providerId="ADAL" clId="{FD0A1E04-C807-42B7-A9FC-588645B11E7D}" dt="2018-09-18T10:06:01.759" v="21" actId="20577"/>
        <pc:sldMkLst>
          <pc:docMk/>
          <pc:sldMk cId="0" sldId="322"/>
        </pc:sldMkLst>
        <pc:spChg chg="mod">
          <ac:chgData name="Luuk Mennen" userId="e8da6a4e-8fc9-4e27-9348-3a94ae635dab" providerId="ADAL" clId="{FD0A1E04-C807-42B7-A9FC-588645B11E7D}" dt="2018-09-18T10:06:01.759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2514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090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923928" y="3954461"/>
            <a:ext cx="3744416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Formules veranderen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Formules veranderen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3851920" y="6489300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3851920" y="6544251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Formules veranderen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108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109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10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3" name="Tekstvak 2"/>
          <p:cNvSpPr txBox="1"/>
          <p:nvPr/>
        </p:nvSpPr>
        <p:spPr>
          <a:xfrm>
            <a:off x="378768" y="980728"/>
            <a:ext cx="75737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Bij het eerste reistegoed van Ronald hoort de formule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378768" y="1411615"/>
            <a:ext cx="46972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99FF"/>
                </a:solidFill>
              </a:rPr>
              <a:t>reistegoed in € = 25 – 0,14</a:t>
            </a:r>
            <a:r>
              <a:rPr lang="nl-NL" sz="2200" b="1" i="1" dirty="0">
                <a:solidFill>
                  <a:srgbClr val="0099FF"/>
                </a:solidFill>
              </a:rPr>
              <a:t>r</a:t>
            </a:r>
            <a:endParaRPr lang="nl-NL" sz="2200" b="1" dirty="0">
              <a:solidFill>
                <a:srgbClr val="0099FF"/>
              </a:solidFill>
            </a:endParaRPr>
          </a:p>
        </p:txBody>
      </p:sp>
      <p:sp>
        <p:nvSpPr>
          <p:cNvPr id="7" name="Tekstvak 6"/>
          <p:cNvSpPr txBox="1"/>
          <p:nvPr/>
        </p:nvSpPr>
        <p:spPr>
          <a:xfrm>
            <a:off x="378768" y="1842502"/>
            <a:ext cx="41764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r </a:t>
            </a:r>
            <a:r>
              <a:rPr lang="nl-NL" sz="2200" dirty="0"/>
              <a:t>: reisafstand in km</a:t>
            </a:r>
            <a:endParaRPr lang="nl-NL" sz="2200" i="1" dirty="0"/>
          </a:p>
        </p:txBody>
      </p:sp>
      <p:sp>
        <p:nvSpPr>
          <p:cNvPr id="8" name="Tekstvak 7"/>
          <p:cNvSpPr txBox="1"/>
          <p:nvPr/>
        </p:nvSpPr>
        <p:spPr>
          <a:xfrm>
            <a:off x="1688722" y="2582306"/>
            <a:ext cx="1556556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nl-NL" sz="2200" dirty="0"/>
              <a:t>begingetal</a:t>
            </a:r>
          </a:p>
        </p:txBody>
      </p:sp>
      <p:cxnSp>
        <p:nvCxnSpPr>
          <p:cNvPr id="10" name="Rechte verbindingslijn met pijl 9"/>
          <p:cNvCxnSpPr/>
          <p:nvPr/>
        </p:nvCxnSpPr>
        <p:spPr>
          <a:xfrm flipV="1">
            <a:off x="3032212" y="1842502"/>
            <a:ext cx="0" cy="72008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vak 12"/>
          <p:cNvSpPr txBox="1"/>
          <p:nvPr/>
        </p:nvSpPr>
        <p:spPr>
          <a:xfrm>
            <a:off x="378768" y="3463806"/>
            <a:ext cx="83301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Als Ronald zijn beltegoed opwaardeert verandert het begingetal. </a:t>
            </a:r>
          </a:p>
        </p:txBody>
      </p:sp>
      <p:sp>
        <p:nvSpPr>
          <p:cNvPr id="14" name="Tekstvak 13"/>
          <p:cNvSpPr txBox="1"/>
          <p:nvPr/>
        </p:nvSpPr>
        <p:spPr>
          <a:xfrm>
            <a:off x="3434162" y="2586764"/>
            <a:ext cx="1368152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nl-NL" sz="2200" dirty="0"/>
              <a:t>daalgetal</a:t>
            </a:r>
          </a:p>
        </p:txBody>
      </p:sp>
      <p:cxnSp>
        <p:nvCxnSpPr>
          <p:cNvPr id="16" name="Rechte verbindingslijn met pijl 15"/>
          <p:cNvCxnSpPr/>
          <p:nvPr/>
        </p:nvCxnSpPr>
        <p:spPr>
          <a:xfrm flipV="1">
            <a:off x="3722194" y="1842502"/>
            <a:ext cx="0" cy="744262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kstvak 18"/>
          <p:cNvSpPr txBox="1"/>
          <p:nvPr/>
        </p:nvSpPr>
        <p:spPr>
          <a:xfrm>
            <a:off x="378768" y="3894693"/>
            <a:ext cx="833012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Als de prijs per kilometer verandert, verandert ook het daalgetal.</a:t>
            </a:r>
          </a:p>
        </p:txBody>
      </p:sp>
      <p:grpSp>
        <p:nvGrpSpPr>
          <p:cNvPr id="20" name="Animatie icoon"/>
          <p:cNvGrpSpPr>
            <a:grpSpLocks noChangeAspect="1"/>
          </p:cNvGrpSpPr>
          <p:nvPr/>
        </p:nvGrpSpPr>
        <p:grpSpPr bwMode="auto">
          <a:xfrm>
            <a:off x="8553450" y="6442075"/>
            <a:ext cx="441325" cy="360363"/>
            <a:chOff x="5076056" y="174576"/>
            <a:chExt cx="3276364" cy="2678360"/>
          </a:xfrm>
        </p:grpSpPr>
        <p:sp>
          <p:nvSpPr>
            <p:cNvPr id="21" name="Rectangle 8"/>
            <p:cNvSpPr/>
            <p:nvPr/>
          </p:nvSpPr>
          <p:spPr>
            <a:xfrm>
              <a:off x="5076056" y="1342673"/>
              <a:ext cx="2734232" cy="1510263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nl-NL"/>
            </a:p>
          </p:txBody>
        </p:sp>
        <p:sp>
          <p:nvSpPr>
            <p:cNvPr id="22" name="Isosceles Triangle 9"/>
            <p:cNvSpPr/>
            <p:nvPr/>
          </p:nvSpPr>
          <p:spPr>
            <a:xfrm rot="16200000">
              <a:off x="7314625" y="1649956"/>
              <a:ext cx="1179893" cy="895697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nl-NL"/>
            </a:p>
          </p:txBody>
        </p:sp>
        <p:sp>
          <p:nvSpPr>
            <p:cNvPr id="23" name="Oval 10"/>
            <p:cNvSpPr/>
            <p:nvPr/>
          </p:nvSpPr>
          <p:spPr>
            <a:xfrm>
              <a:off x="5288195" y="174576"/>
              <a:ext cx="1154977" cy="1156295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nl-NL"/>
            </a:p>
          </p:txBody>
        </p:sp>
        <p:sp>
          <p:nvSpPr>
            <p:cNvPr id="24" name="Oval 11"/>
            <p:cNvSpPr/>
            <p:nvPr/>
          </p:nvSpPr>
          <p:spPr>
            <a:xfrm>
              <a:off x="6443172" y="198174"/>
              <a:ext cx="1154977" cy="1144500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50"/>
                            </p:stCondLst>
                            <p:childTnLst>
                              <p:par>
                                <p:cTn id="2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750"/>
                            </p:stCondLst>
                            <p:childTnLst>
                              <p:par>
                                <p:cTn id="3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8" grpId="0" animBg="1"/>
      <p:bldP spid="13" grpId="0"/>
      <p:bldP spid="14" grpId="0" animBg="1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449467" y="127177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Formules veranderen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449467" y="669411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ekstvak 3"/>
          <p:cNvSpPr txBox="1"/>
          <p:nvPr/>
        </p:nvSpPr>
        <p:spPr>
          <a:xfrm>
            <a:off x="1763688" y="1556792"/>
            <a:ext cx="17281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l-NL" sz="2200" dirty="0"/>
          </a:p>
        </p:txBody>
      </p:sp>
      <p:grpSp>
        <p:nvGrpSpPr>
          <p:cNvPr id="11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12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3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4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5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5" name="Tekstvak 4"/>
          <p:cNvSpPr txBox="1"/>
          <p:nvPr/>
        </p:nvSpPr>
        <p:spPr>
          <a:xfrm>
            <a:off x="445744" y="1132237"/>
            <a:ext cx="23762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Opgave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449860" y="1563000"/>
            <a:ext cx="426615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Ester gebruikt voor haar reistegoed de formule</a:t>
            </a:r>
          </a:p>
        </p:txBody>
      </p:sp>
      <p:sp>
        <p:nvSpPr>
          <p:cNvPr id="18" name="Tekstvak 17"/>
          <p:cNvSpPr txBox="1"/>
          <p:nvPr/>
        </p:nvSpPr>
        <p:spPr>
          <a:xfrm>
            <a:off x="445744" y="2331803"/>
            <a:ext cx="46972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>
                <a:solidFill>
                  <a:srgbClr val="0099FF"/>
                </a:solidFill>
              </a:rPr>
              <a:t>reistegoed in € = 30 – 0,15</a:t>
            </a:r>
            <a:r>
              <a:rPr lang="nl-NL" sz="2200" b="1" i="1" dirty="0">
                <a:solidFill>
                  <a:srgbClr val="0099FF"/>
                </a:solidFill>
              </a:rPr>
              <a:t>r</a:t>
            </a:r>
            <a:endParaRPr lang="nl-NL" sz="2200" b="1" dirty="0">
              <a:solidFill>
                <a:srgbClr val="0099FF"/>
              </a:solidFill>
            </a:endParaRPr>
          </a:p>
        </p:txBody>
      </p:sp>
      <p:sp>
        <p:nvSpPr>
          <p:cNvPr id="24" name="Tekstvak 23"/>
          <p:cNvSpPr txBox="1"/>
          <p:nvPr/>
        </p:nvSpPr>
        <p:spPr>
          <a:xfrm>
            <a:off x="446137" y="2756358"/>
            <a:ext cx="41764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r </a:t>
            </a:r>
            <a:r>
              <a:rPr lang="nl-NL" sz="2200" dirty="0"/>
              <a:t>: reisafstand in km</a:t>
            </a:r>
            <a:endParaRPr lang="nl-NL" sz="2200" i="1" dirty="0"/>
          </a:p>
        </p:txBody>
      </p:sp>
      <p:sp>
        <p:nvSpPr>
          <p:cNvPr id="7" name="Tekstvak 6"/>
          <p:cNvSpPr txBox="1"/>
          <p:nvPr/>
        </p:nvSpPr>
        <p:spPr>
          <a:xfrm>
            <a:off x="449860" y="3189779"/>
            <a:ext cx="448218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De NS verhoogt de kilometerprijs met €0,02. Tegelijkertijd krijgt Ester €10 reistegoed cadeau.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445744" y="4339368"/>
            <a:ext cx="410445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Schrijf de nieuwe formule op.</a:t>
            </a:r>
            <a:endParaRPr lang="nl-NL" sz="2200" b="1" dirty="0"/>
          </a:p>
        </p:txBody>
      </p:sp>
      <p:sp>
        <p:nvSpPr>
          <p:cNvPr id="9" name="Tekstvak 8"/>
          <p:cNvSpPr txBox="1"/>
          <p:nvPr/>
        </p:nvSpPr>
        <p:spPr>
          <a:xfrm>
            <a:off x="4932040" y="1134771"/>
            <a:ext cx="252028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4932039" y="1563000"/>
            <a:ext cx="419023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Tel bij het begingetal 30 de 10 euro op die Ester cadeau krijgt.</a:t>
            </a:r>
            <a:endParaRPr lang="nl-NL" sz="2200" b="1" dirty="0"/>
          </a:p>
        </p:txBody>
      </p:sp>
      <p:sp>
        <p:nvSpPr>
          <p:cNvPr id="16" name="Tekstvak 15"/>
          <p:cNvSpPr txBox="1"/>
          <p:nvPr/>
        </p:nvSpPr>
        <p:spPr>
          <a:xfrm>
            <a:off x="479410" y="4513230"/>
            <a:ext cx="20198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grpSp>
        <p:nvGrpSpPr>
          <p:cNvPr id="17" name="Groep 16"/>
          <p:cNvGrpSpPr/>
          <p:nvPr/>
        </p:nvGrpSpPr>
        <p:grpSpPr>
          <a:xfrm>
            <a:off x="436572" y="4901223"/>
            <a:ext cx="7960585" cy="1624121"/>
            <a:chOff x="436572" y="4901223"/>
            <a:chExt cx="7960585" cy="1624121"/>
          </a:xfrm>
        </p:grpSpPr>
        <p:grpSp>
          <p:nvGrpSpPr>
            <p:cNvPr id="25" name="Group 12"/>
            <p:cNvGrpSpPr/>
            <p:nvPr/>
          </p:nvGrpSpPr>
          <p:grpSpPr>
            <a:xfrm>
              <a:off x="436572" y="4901223"/>
              <a:ext cx="7960585" cy="1624121"/>
              <a:chOff x="508734" y="2634667"/>
              <a:chExt cx="7015594" cy="3175128"/>
            </a:xfrm>
          </p:grpSpPr>
          <p:grpSp>
            <p:nvGrpSpPr>
              <p:cNvPr id="26" name="Group 4"/>
              <p:cNvGrpSpPr/>
              <p:nvPr/>
            </p:nvGrpSpPr>
            <p:grpSpPr>
              <a:xfrm>
                <a:off x="508734" y="2634667"/>
                <a:ext cx="7015594" cy="3175128"/>
                <a:chOff x="467544" y="4018193"/>
                <a:chExt cx="8313787" cy="1389662"/>
              </a:xfrm>
            </p:grpSpPr>
            <p:sp>
              <p:nvSpPr>
                <p:cNvPr id="28" name="Grijze achtergrond"/>
                <p:cNvSpPr/>
                <p:nvPr/>
              </p:nvSpPr>
              <p:spPr>
                <a:xfrm>
                  <a:off x="467544" y="4018193"/>
                  <a:ext cx="8313787" cy="1389662"/>
                </a:xfrm>
                <a:prstGeom prst="rect">
                  <a:avLst/>
                </a:prstGeom>
                <a:gradFill flip="none" rotWithShape="1">
                  <a:gsLst>
                    <a:gs pos="86000">
                      <a:srgbClr val="808080"/>
                    </a:gs>
                    <a:gs pos="13000">
                      <a:srgbClr val="808080"/>
                    </a:gs>
                    <a:gs pos="98333">
                      <a:srgbClr val="FFFFFF"/>
                    </a:gs>
                    <a:gs pos="0">
                      <a:srgbClr val="FFFFFF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ln w="127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29" name="Wit vierkant"/>
                <p:cNvSpPr/>
                <p:nvPr/>
              </p:nvSpPr>
              <p:spPr>
                <a:xfrm>
                  <a:off x="764443" y="4047490"/>
                  <a:ext cx="7970460" cy="127034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2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cxnSp>
            <p:nvCxnSpPr>
              <p:cNvPr id="27" name="Straight Connector 5"/>
              <p:cNvCxnSpPr/>
              <p:nvPr/>
            </p:nvCxnSpPr>
            <p:spPr>
              <a:xfrm>
                <a:off x="1226282" y="2745653"/>
                <a:ext cx="0" cy="2902508"/>
              </a:xfrm>
              <a:prstGeom prst="line">
                <a:avLst/>
              </a:prstGeom>
              <a:ln w="190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0" name="Oval 6"/>
            <p:cNvSpPr>
              <a:spLocks noChangeAspect="1"/>
            </p:cNvSpPr>
            <p:nvPr/>
          </p:nvSpPr>
          <p:spPr>
            <a:xfrm>
              <a:off x="841816" y="5179746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1" name="Oval 6"/>
            <p:cNvSpPr>
              <a:spLocks noChangeAspect="1"/>
            </p:cNvSpPr>
            <p:nvPr/>
          </p:nvSpPr>
          <p:spPr>
            <a:xfrm>
              <a:off x="855980" y="5927194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32" name="Tekstvak 31"/>
          <p:cNvSpPr txBox="1"/>
          <p:nvPr/>
        </p:nvSpPr>
        <p:spPr>
          <a:xfrm>
            <a:off x="1328995" y="4973842"/>
            <a:ext cx="302433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a </a:t>
            </a:r>
            <a:r>
              <a:rPr lang="nl-NL" sz="2200" dirty="0"/>
              <a:t>reistegoed in € = </a:t>
            </a:r>
          </a:p>
        </p:txBody>
      </p:sp>
      <p:sp>
        <p:nvSpPr>
          <p:cNvPr id="33" name="Tekstvak 32"/>
          <p:cNvSpPr txBox="1"/>
          <p:nvPr/>
        </p:nvSpPr>
        <p:spPr>
          <a:xfrm>
            <a:off x="4926403" y="2308872"/>
            <a:ext cx="39239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Het nieuwe begingetal is </a:t>
            </a:r>
          </a:p>
          <a:p>
            <a:r>
              <a:rPr lang="nl-NL" sz="2200" dirty="0"/>
              <a:t>30 + 10 = 40.</a:t>
            </a:r>
          </a:p>
        </p:txBody>
      </p:sp>
      <p:sp>
        <p:nvSpPr>
          <p:cNvPr id="34" name="Tekstvak 33"/>
          <p:cNvSpPr txBox="1"/>
          <p:nvPr/>
        </p:nvSpPr>
        <p:spPr>
          <a:xfrm>
            <a:off x="4932040" y="3071463"/>
            <a:ext cx="37768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Tel bij het daalgetal 0,15 de prijsverhoging op van 0,02.</a:t>
            </a:r>
          </a:p>
        </p:txBody>
      </p:sp>
      <p:sp>
        <p:nvSpPr>
          <p:cNvPr id="35" name="Tekstvak 34"/>
          <p:cNvSpPr txBox="1"/>
          <p:nvPr/>
        </p:nvSpPr>
        <p:spPr>
          <a:xfrm>
            <a:off x="4926403" y="3829360"/>
            <a:ext cx="34110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Het nieuwe daalgetal is</a:t>
            </a:r>
          </a:p>
          <a:p>
            <a:r>
              <a:rPr lang="nl-NL" sz="2200" dirty="0"/>
              <a:t>0,15 + 0,02 = 0,17</a:t>
            </a:r>
          </a:p>
        </p:txBody>
      </p:sp>
      <p:sp>
        <p:nvSpPr>
          <p:cNvPr id="37" name="Tekstvak 36"/>
          <p:cNvSpPr txBox="1"/>
          <p:nvPr/>
        </p:nvSpPr>
        <p:spPr>
          <a:xfrm>
            <a:off x="4180665" y="4960849"/>
            <a:ext cx="2172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-</a:t>
            </a:r>
          </a:p>
        </p:txBody>
      </p:sp>
      <p:sp>
        <p:nvSpPr>
          <p:cNvPr id="38" name="Tekstvak 37"/>
          <p:cNvSpPr txBox="1"/>
          <p:nvPr/>
        </p:nvSpPr>
        <p:spPr>
          <a:xfrm>
            <a:off x="462087" y="3169921"/>
            <a:ext cx="43204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b </a:t>
            </a:r>
            <a:r>
              <a:rPr lang="nl-NL" sz="2200" dirty="0"/>
              <a:t>Ester maakt een treinreis van 15 km. Hoeveel is haar reistegoed daarna? </a:t>
            </a:r>
          </a:p>
          <a:p>
            <a:r>
              <a:rPr lang="nl-NL" sz="2200" dirty="0"/>
              <a:t>Gebruik de nieuwe formule.</a:t>
            </a:r>
            <a:endParaRPr lang="nl-NL" sz="2200" b="1" dirty="0"/>
          </a:p>
        </p:txBody>
      </p:sp>
      <p:sp>
        <p:nvSpPr>
          <p:cNvPr id="39" name="Tekstvak 38"/>
          <p:cNvSpPr txBox="1"/>
          <p:nvPr/>
        </p:nvSpPr>
        <p:spPr>
          <a:xfrm>
            <a:off x="4921049" y="1572904"/>
            <a:ext cx="34761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b </a:t>
            </a:r>
            <a:r>
              <a:rPr lang="nl-NL" sz="2200" dirty="0"/>
              <a:t>Vul in de nieuwe formule </a:t>
            </a:r>
            <a:r>
              <a:rPr lang="nl-NL" sz="2200" i="1" dirty="0"/>
              <a:t>r</a:t>
            </a:r>
            <a:r>
              <a:rPr lang="nl-NL" sz="2200" dirty="0"/>
              <a:t> = 15 in.</a:t>
            </a:r>
          </a:p>
          <a:p>
            <a:r>
              <a:rPr lang="nl-NL" sz="2200" dirty="0"/>
              <a:t>Bereken het nieuwe reistegoed.</a:t>
            </a:r>
          </a:p>
        </p:txBody>
      </p:sp>
      <p:sp>
        <p:nvSpPr>
          <p:cNvPr id="40" name="Tekstvak 39"/>
          <p:cNvSpPr txBox="1"/>
          <p:nvPr/>
        </p:nvSpPr>
        <p:spPr>
          <a:xfrm>
            <a:off x="1328994" y="5391736"/>
            <a:ext cx="431954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b </a:t>
            </a:r>
            <a:r>
              <a:rPr lang="nl-NL" sz="2200" dirty="0"/>
              <a:t>reistegoed = 40 – 0,17 × 15</a:t>
            </a:r>
          </a:p>
        </p:txBody>
      </p:sp>
      <p:pic>
        <p:nvPicPr>
          <p:cNvPr id="41" name="Afbeelding 4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1264" y="3763867"/>
            <a:ext cx="2811438" cy="948265"/>
          </a:xfrm>
          <a:prstGeom prst="rect">
            <a:avLst/>
          </a:prstGeom>
        </p:spPr>
      </p:pic>
      <p:sp>
        <p:nvSpPr>
          <p:cNvPr id="42" name="Tekstvak 41"/>
          <p:cNvSpPr txBox="1"/>
          <p:nvPr/>
        </p:nvSpPr>
        <p:spPr>
          <a:xfrm>
            <a:off x="5117692" y="5391736"/>
            <a:ext cx="137342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 37,45</a:t>
            </a:r>
          </a:p>
        </p:txBody>
      </p:sp>
      <p:sp>
        <p:nvSpPr>
          <p:cNvPr id="43" name="Tekstvak 42"/>
          <p:cNvSpPr txBox="1"/>
          <p:nvPr/>
        </p:nvSpPr>
        <p:spPr>
          <a:xfrm>
            <a:off x="1582604" y="5826319"/>
            <a:ext cx="44284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Nieuw reistegoed = € 37,45.</a:t>
            </a:r>
          </a:p>
        </p:txBody>
      </p:sp>
      <p:sp>
        <p:nvSpPr>
          <p:cNvPr id="44" name="Einde presentatie icoon"/>
          <p:cNvSpPr/>
          <p:nvPr/>
        </p:nvSpPr>
        <p:spPr>
          <a:xfrm>
            <a:off x="8535973" y="6295995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5" name="Tekstvak 44"/>
          <p:cNvSpPr txBox="1"/>
          <p:nvPr/>
        </p:nvSpPr>
        <p:spPr>
          <a:xfrm>
            <a:off x="6192180" y="2644300"/>
            <a:ext cx="5224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40</a:t>
            </a:r>
          </a:p>
        </p:txBody>
      </p:sp>
      <p:sp>
        <p:nvSpPr>
          <p:cNvPr id="46" name="Tekstvak 45"/>
          <p:cNvSpPr txBox="1"/>
          <p:nvPr/>
        </p:nvSpPr>
        <p:spPr>
          <a:xfrm>
            <a:off x="6659103" y="4156344"/>
            <a:ext cx="9545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0,17</a:t>
            </a:r>
          </a:p>
        </p:txBody>
      </p:sp>
      <p:sp>
        <p:nvSpPr>
          <p:cNvPr id="47" name="Tekstvak 46"/>
          <p:cNvSpPr txBox="1"/>
          <p:nvPr/>
        </p:nvSpPr>
        <p:spPr>
          <a:xfrm>
            <a:off x="4963012" y="4955966"/>
            <a:ext cx="36004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r</a:t>
            </a:r>
          </a:p>
        </p:txBody>
      </p: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0.00277 L 0.00312 -0.11274 " pathEditMode="relative" rAng="0" ptsTypes="AA">
                                      <p:cBhvr>
                                        <p:cTn id="3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-5787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3333E-6 L 0.00243 -0.12777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6389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33333E-6 L -0.00208 -0.15 " pathEditMode="relative" rAng="0" ptsTypes="AA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" y="-7500"/>
                                    </p:animMotion>
                                  </p:childTnLst>
                                </p:cTn>
                              </p:par>
                              <p:par>
                                <p:cTn id="39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7037E-7 L -0.00139 -0.16412 " pathEditMode="relative" rAng="0" ptsTypes="AA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" y="-8218"/>
                                    </p:animMotion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1.85185E-6 L -0.26875 0.33842 " pathEditMode="relative" rAng="0" ptsTypes="AA">
                                      <p:cBhvr>
                                        <p:cTn id="73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438" y="16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 L -0.2441 0.11782 " pathEditMode="relative" rAng="0" ptsTypes="AA">
                                      <p:cBhvr>
                                        <p:cTn id="9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05" y="5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10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1250"/>
                            </p:stCondLst>
                            <p:childTnLst>
                              <p:par>
                                <p:cTn id="10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5" grpId="0"/>
      <p:bldP spid="6" grpId="0"/>
      <p:bldP spid="6" grpId="1"/>
      <p:bldP spid="18" grpId="0"/>
      <p:bldP spid="18" grpId="1"/>
      <p:bldP spid="24" grpId="0"/>
      <p:bldP spid="24" grpId="1"/>
      <p:bldP spid="7" grpId="0"/>
      <p:bldP spid="7" grpId="1"/>
      <p:bldP spid="8" grpId="0"/>
      <p:bldP spid="8" grpId="1"/>
      <p:bldP spid="8" grpId="2"/>
      <p:bldP spid="9" grpId="0"/>
      <p:bldP spid="10" grpId="0"/>
      <p:bldP spid="10" grpId="1"/>
      <p:bldP spid="16" grpId="0"/>
      <p:bldP spid="32" grpId="0"/>
      <p:bldP spid="33" grpId="0"/>
      <p:bldP spid="33" grpId="1"/>
      <p:bldP spid="34" grpId="0"/>
      <p:bldP spid="34" grpId="1"/>
      <p:bldP spid="35" grpId="0"/>
      <p:bldP spid="35" grpId="1"/>
      <p:bldP spid="37" grpId="0"/>
      <p:bldP spid="38" grpId="0"/>
      <p:bldP spid="39" grpId="0"/>
      <p:bldP spid="40" grpId="0"/>
      <p:bldP spid="42" grpId="0"/>
      <p:bldP spid="43" grpId="0"/>
      <p:bldP spid="44" grpId="0" animBg="1"/>
      <p:bldP spid="45" grpId="0"/>
      <p:bldP spid="45" grpId="1"/>
      <p:bldP spid="46" grpId="0"/>
      <p:bldP spid="46" grpId="1"/>
      <p:bldP spid="47" grpId="0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2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184</TotalTime>
  <Words>219</Words>
  <Application>Microsoft Office PowerPoint</Application>
  <PresentationFormat>Diavoorstelling (4:3)</PresentationFormat>
  <Paragraphs>46</Paragraphs>
  <Slides>3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Manon Grevinga</dc:creator>
  <cp:lastModifiedBy>Luuk Mennen</cp:lastModifiedBy>
  <cp:revision>14</cp:revision>
  <dcterms:created xsi:type="dcterms:W3CDTF">2015-01-18T17:49:43Z</dcterms:created>
  <dcterms:modified xsi:type="dcterms:W3CDTF">2018-09-18T10:06:09Z</dcterms:modified>
</cp:coreProperties>
</file>