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CCFF"/>
    <a:srgbClr val="D60093"/>
    <a:srgbClr val="0099FF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75757E-E949-463B-A949-1DC6267BB269}" v="22" dt="2018-09-18T09:50:06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670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4375757E-E949-463B-A949-1DC6267BB269}"/>
    <pc:docChg chg="modSld">
      <pc:chgData name="Luuk Mennen" userId="e8da6a4e-8fc9-4e27-9348-3a94ae635dab" providerId="ADAL" clId="{4375757E-E949-463B-A949-1DC6267BB269}" dt="2018-09-18T09:50:06.134" v="21" actId="20577"/>
      <pc:docMkLst>
        <pc:docMk/>
      </pc:docMkLst>
      <pc:sldChg chg="modSp">
        <pc:chgData name="Luuk Mennen" userId="e8da6a4e-8fc9-4e27-9348-3a94ae635dab" providerId="ADAL" clId="{4375757E-E949-463B-A949-1DC6267BB269}" dt="2018-09-18T09:50:06.134" v="21" actId="20577"/>
        <pc:sldMkLst>
          <pc:docMk/>
          <pc:sldMk cId="0" sldId="322"/>
        </pc:sldMkLst>
        <pc:spChg chg="mod">
          <ac:chgData name="Luuk Mennen" userId="e8da6a4e-8fc9-4e27-9348-3a94ae635dab" providerId="ADAL" clId="{4375757E-E949-463B-A949-1DC6267BB269}" dt="2018-09-18T09:50:06.134" v="21" actId="20577"/>
          <ac:spMkLst>
            <pc:docMk/>
            <pc:sldMk cId="0" sldId="322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7807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984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491880" y="4005064"/>
            <a:ext cx="424847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informatie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Informatie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Informatie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4" name="Tekstvak 13"/>
          <p:cNvSpPr txBox="1"/>
          <p:nvPr/>
        </p:nvSpPr>
        <p:spPr>
          <a:xfrm>
            <a:off x="378768" y="921736"/>
            <a:ext cx="58299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Op je computer werk je met </a:t>
            </a:r>
            <a:r>
              <a:rPr lang="nl-NL" sz="2200" b="1" dirty="0"/>
              <a:t>informatie</a:t>
            </a:r>
            <a:r>
              <a:rPr lang="nl-NL" sz="2200" dirty="0"/>
              <a:t>.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378768" y="1352623"/>
            <a:ext cx="80973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Eenheden van informatie</a:t>
            </a:r>
            <a:r>
              <a:rPr lang="nl-NL" sz="2200" dirty="0"/>
              <a:t>:</a:t>
            </a:r>
          </a:p>
        </p:txBody>
      </p:sp>
      <p:grpSp>
        <p:nvGrpSpPr>
          <p:cNvPr id="83" name="Groep 82"/>
          <p:cNvGrpSpPr/>
          <p:nvPr/>
        </p:nvGrpSpPr>
        <p:grpSpPr>
          <a:xfrm>
            <a:off x="971600" y="2708920"/>
            <a:ext cx="6120680" cy="720080"/>
            <a:chOff x="971600" y="2708920"/>
            <a:chExt cx="6120680" cy="720080"/>
          </a:xfrm>
        </p:grpSpPr>
        <p:grpSp>
          <p:nvGrpSpPr>
            <p:cNvPr id="28" name="Groep 27"/>
            <p:cNvGrpSpPr/>
            <p:nvPr/>
          </p:nvGrpSpPr>
          <p:grpSpPr>
            <a:xfrm>
              <a:off x="971600" y="2708920"/>
              <a:ext cx="720080" cy="720080"/>
              <a:chOff x="971600" y="2708920"/>
              <a:chExt cx="720080" cy="720080"/>
            </a:xfrm>
          </p:grpSpPr>
          <p:sp>
            <p:nvSpPr>
              <p:cNvPr id="16" name="Rechthoek 15"/>
              <p:cNvSpPr/>
              <p:nvPr/>
            </p:nvSpPr>
            <p:spPr>
              <a:xfrm>
                <a:off x="97160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2" name="Tekstvak 21"/>
              <p:cNvSpPr txBox="1"/>
              <p:nvPr/>
            </p:nvSpPr>
            <p:spPr>
              <a:xfrm>
                <a:off x="97160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PB</a:t>
                </a:r>
              </a:p>
            </p:txBody>
          </p:sp>
        </p:grpSp>
        <p:grpSp>
          <p:nvGrpSpPr>
            <p:cNvPr id="29" name="Groep 28"/>
            <p:cNvGrpSpPr/>
            <p:nvPr/>
          </p:nvGrpSpPr>
          <p:grpSpPr>
            <a:xfrm>
              <a:off x="2051720" y="2708920"/>
              <a:ext cx="720080" cy="720080"/>
              <a:chOff x="2051720" y="2708920"/>
              <a:chExt cx="720080" cy="720080"/>
            </a:xfrm>
          </p:grpSpPr>
          <p:sp>
            <p:nvSpPr>
              <p:cNvPr id="21" name="Rechthoek 20"/>
              <p:cNvSpPr/>
              <p:nvPr/>
            </p:nvSpPr>
            <p:spPr>
              <a:xfrm>
                <a:off x="205172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3" name="Tekstvak 22"/>
              <p:cNvSpPr txBox="1"/>
              <p:nvPr/>
            </p:nvSpPr>
            <p:spPr>
              <a:xfrm>
                <a:off x="205172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TB</a:t>
                </a:r>
              </a:p>
            </p:txBody>
          </p:sp>
        </p:grpSp>
        <p:grpSp>
          <p:nvGrpSpPr>
            <p:cNvPr id="30" name="Groep 29"/>
            <p:cNvGrpSpPr/>
            <p:nvPr/>
          </p:nvGrpSpPr>
          <p:grpSpPr>
            <a:xfrm>
              <a:off x="3131840" y="2708920"/>
              <a:ext cx="720080" cy="720080"/>
              <a:chOff x="3131840" y="2708920"/>
              <a:chExt cx="720080" cy="720080"/>
            </a:xfrm>
          </p:grpSpPr>
          <p:sp>
            <p:nvSpPr>
              <p:cNvPr id="20" name="Rechthoek 19"/>
              <p:cNvSpPr/>
              <p:nvPr/>
            </p:nvSpPr>
            <p:spPr>
              <a:xfrm>
                <a:off x="313184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4" name="Tekstvak 23"/>
              <p:cNvSpPr txBox="1"/>
              <p:nvPr/>
            </p:nvSpPr>
            <p:spPr>
              <a:xfrm>
                <a:off x="313184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GB</a:t>
                </a:r>
              </a:p>
            </p:txBody>
          </p:sp>
        </p:grpSp>
        <p:grpSp>
          <p:nvGrpSpPr>
            <p:cNvPr id="31" name="Groep 30"/>
            <p:cNvGrpSpPr/>
            <p:nvPr/>
          </p:nvGrpSpPr>
          <p:grpSpPr>
            <a:xfrm>
              <a:off x="4211960" y="2708920"/>
              <a:ext cx="720080" cy="720080"/>
              <a:chOff x="4211960" y="2708920"/>
              <a:chExt cx="720080" cy="720080"/>
            </a:xfrm>
          </p:grpSpPr>
          <p:sp>
            <p:nvSpPr>
              <p:cNvPr id="19" name="Rechthoek 18"/>
              <p:cNvSpPr/>
              <p:nvPr/>
            </p:nvSpPr>
            <p:spPr>
              <a:xfrm>
                <a:off x="421196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5" name="Tekstvak 24"/>
              <p:cNvSpPr txBox="1"/>
              <p:nvPr/>
            </p:nvSpPr>
            <p:spPr>
              <a:xfrm>
                <a:off x="421196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MB</a:t>
                </a:r>
              </a:p>
            </p:txBody>
          </p:sp>
        </p:grpSp>
        <p:grpSp>
          <p:nvGrpSpPr>
            <p:cNvPr id="32" name="Groep 31"/>
            <p:cNvGrpSpPr/>
            <p:nvPr/>
          </p:nvGrpSpPr>
          <p:grpSpPr>
            <a:xfrm>
              <a:off x="5292080" y="2708920"/>
              <a:ext cx="720080" cy="720080"/>
              <a:chOff x="5292080" y="2708920"/>
              <a:chExt cx="720080" cy="720080"/>
            </a:xfrm>
          </p:grpSpPr>
          <p:sp>
            <p:nvSpPr>
              <p:cNvPr id="18" name="Rechthoek 17"/>
              <p:cNvSpPr/>
              <p:nvPr/>
            </p:nvSpPr>
            <p:spPr>
              <a:xfrm>
                <a:off x="529208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6" name="Tekstvak 25"/>
              <p:cNvSpPr txBox="1"/>
              <p:nvPr/>
            </p:nvSpPr>
            <p:spPr>
              <a:xfrm>
                <a:off x="529208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 err="1"/>
                  <a:t>kB</a:t>
                </a:r>
                <a:endParaRPr lang="nl-NL" sz="2200" dirty="0"/>
              </a:p>
            </p:txBody>
          </p:sp>
        </p:grpSp>
        <p:grpSp>
          <p:nvGrpSpPr>
            <p:cNvPr id="33" name="Groep 32"/>
            <p:cNvGrpSpPr/>
            <p:nvPr/>
          </p:nvGrpSpPr>
          <p:grpSpPr>
            <a:xfrm>
              <a:off x="6372200" y="2708920"/>
              <a:ext cx="720080" cy="720080"/>
              <a:chOff x="6372200" y="2708920"/>
              <a:chExt cx="720080" cy="720080"/>
            </a:xfrm>
          </p:grpSpPr>
          <p:sp>
            <p:nvSpPr>
              <p:cNvPr id="17" name="Rechthoek 16"/>
              <p:cNvSpPr/>
              <p:nvPr/>
            </p:nvSpPr>
            <p:spPr>
              <a:xfrm>
                <a:off x="6372200" y="2708920"/>
                <a:ext cx="720080" cy="720080"/>
              </a:xfrm>
              <a:prstGeom prst="rect">
                <a:avLst/>
              </a:prstGeom>
              <a:solidFill>
                <a:srgbClr val="3399FF">
                  <a:alpha val="30196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7" name="Tekstvak 26"/>
              <p:cNvSpPr txBox="1"/>
              <p:nvPr/>
            </p:nvSpPr>
            <p:spPr>
              <a:xfrm>
                <a:off x="6372200" y="2852936"/>
                <a:ext cx="72008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byte</a:t>
                </a:r>
              </a:p>
            </p:txBody>
          </p:sp>
        </p:grpSp>
      </p:grpSp>
      <p:grpSp>
        <p:nvGrpSpPr>
          <p:cNvPr id="37" name="Groep 36"/>
          <p:cNvGrpSpPr/>
          <p:nvPr/>
        </p:nvGrpSpPr>
        <p:grpSpPr>
          <a:xfrm>
            <a:off x="1439652" y="2384884"/>
            <a:ext cx="972108" cy="648072"/>
            <a:chOff x="1439652" y="2384884"/>
            <a:chExt cx="972108" cy="648072"/>
          </a:xfrm>
        </p:grpSpPr>
        <p:sp>
          <p:nvSpPr>
            <p:cNvPr id="34" name="Boog 33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36" name="Rechte verbindingslijn met pijl 35"/>
            <p:cNvCxnSpPr>
              <a:stCxn id="34" idx="2"/>
              <a:endCxn id="21" idx="0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kstvak 37"/>
          <p:cNvSpPr txBox="1"/>
          <p:nvPr/>
        </p:nvSpPr>
        <p:spPr>
          <a:xfrm>
            <a:off x="1489408" y="2060848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grpSp>
        <p:nvGrpSpPr>
          <p:cNvPr id="39" name="Groep 38"/>
          <p:cNvGrpSpPr/>
          <p:nvPr/>
        </p:nvGrpSpPr>
        <p:grpSpPr>
          <a:xfrm>
            <a:off x="2483768" y="2384884"/>
            <a:ext cx="972108" cy="648072"/>
            <a:chOff x="1439652" y="2384884"/>
            <a:chExt cx="972108" cy="648072"/>
          </a:xfrm>
        </p:grpSpPr>
        <p:sp>
          <p:nvSpPr>
            <p:cNvPr id="40" name="Boog 39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1" name="Rechte verbindingslijn met pijl 40"/>
            <p:cNvCxnSpPr>
              <a:stCxn id="40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ep 41"/>
          <p:cNvGrpSpPr/>
          <p:nvPr/>
        </p:nvGrpSpPr>
        <p:grpSpPr>
          <a:xfrm>
            <a:off x="3563888" y="2384884"/>
            <a:ext cx="972108" cy="648072"/>
            <a:chOff x="1439652" y="2384884"/>
            <a:chExt cx="972108" cy="648072"/>
          </a:xfrm>
        </p:grpSpPr>
        <p:sp>
          <p:nvSpPr>
            <p:cNvPr id="43" name="Boog 42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4" name="Rechte verbindingslijn met pijl 43"/>
            <p:cNvCxnSpPr>
              <a:stCxn id="43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ep 44"/>
          <p:cNvGrpSpPr/>
          <p:nvPr/>
        </p:nvGrpSpPr>
        <p:grpSpPr>
          <a:xfrm>
            <a:off x="4638640" y="2384884"/>
            <a:ext cx="972108" cy="648072"/>
            <a:chOff x="1439652" y="2384884"/>
            <a:chExt cx="972108" cy="648072"/>
          </a:xfrm>
        </p:grpSpPr>
        <p:sp>
          <p:nvSpPr>
            <p:cNvPr id="46" name="Boog 45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7" name="Rechte verbindingslijn met pijl 46"/>
            <p:cNvCxnSpPr>
              <a:stCxn id="46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ep 47"/>
          <p:cNvGrpSpPr/>
          <p:nvPr/>
        </p:nvGrpSpPr>
        <p:grpSpPr>
          <a:xfrm>
            <a:off x="5722684" y="2384884"/>
            <a:ext cx="972108" cy="648072"/>
            <a:chOff x="1439652" y="2384884"/>
            <a:chExt cx="972108" cy="648072"/>
          </a:xfrm>
        </p:grpSpPr>
        <p:sp>
          <p:nvSpPr>
            <p:cNvPr id="49" name="Boog 48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0" name="Rechte verbindingslijn met pijl 49"/>
            <p:cNvCxnSpPr>
              <a:stCxn id="49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kstvak 50"/>
          <p:cNvSpPr txBox="1"/>
          <p:nvPr/>
        </p:nvSpPr>
        <p:spPr>
          <a:xfrm>
            <a:off x="2497520" y="2060848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sp>
        <p:nvSpPr>
          <p:cNvPr id="52" name="Tekstvak 51"/>
          <p:cNvSpPr txBox="1"/>
          <p:nvPr/>
        </p:nvSpPr>
        <p:spPr>
          <a:xfrm>
            <a:off x="3613644" y="2060848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sp>
        <p:nvSpPr>
          <p:cNvPr id="53" name="Tekstvak 52"/>
          <p:cNvSpPr txBox="1"/>
          <p:nvPr/>
        </p:nvSpPr>
        <p:spPr>
          <a:xfrm>
            <a:off x="4638640" y="2060848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sp>
        <p:nvSpPr>
          <p:cNvPr id="54" name="Tekstvak 53"/>
          <p:cNvSpPr txBox="1"/>
          <p:nvPr/>
        </p:nvSpPr>
        <p:spPr>
          <a:xfrm>
            <a:off x="5772440" y="2060848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grpSp>
        <p:nvGrpSpPr>
          <p:cNvPr id="55" name="Groep 54"/>
          <p:cNvGrpSpPr/>
          <p:nvPr/>
        </p:nvGrpSpPr>
        <p:grpSpPr>
          <a:xfrm flipH="1" flipV="1">
            <a:off x="1439652" y="3104964"/>
            <a:ext cx="972108" cy="648072"/>
            <a:chOff x="1439652" y="2384884"/>
            <a:chExt cx="972108" cy="648072"/>
          </a:xfrm>
        </p:grpSpPr>
        <p:sp>
          <p:nvSpPr>
            <p:cNvPr id="56" name="Boog 55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7" name="Rechte verbindingslijn met pijl 56"/>
            <p:cNvCxnSpPr>
              <a:stCxn id="56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ep 60"/>
          <p:cNvGrpSpPr/>
          <p:nvPr/>
        </p:nvGrpSpPr>
        <p:grpSpPr>
          <a:xfrm flipH="1" flipV="1">
            <a:off x="2483768" y="3104964"/>
            <a:ext cx="972108" cy="648072"/>
            <a:chOff x="1439652" y="2384884"/>
            <a:chExt cx="972108" cy="648072"/>
          </a:xfrm>
        </p:grpSpPr>
        <p:sp>
          <p:nvSpPr>
            <p:cNvPr id="62" name="Boog 61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3" name="Rechte verbindingslijn met pijl 62"/>
            <p:cNvCxnSpPr>
              <a:stCxn id="62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ep 63"/>
          <p:cNvGrpSpPr/>
          <p:nvPr/>
        </p:nvGrpSpPr>
        <p:grpSpPr>
          <a:xfrm flipH="1" flipV="1">
            <a:off x="3563888" y="3104964"/>
            <a:ext cx="972108" cy="648072"/>
            <a:chOff x="1439652" y="2384884"/>
            <a:chExt cx="972108" cy="648072"/>
          </a:xfrm>
        </p:grpSpPr>
        <p:sp>
          <p:nvSpPr>
            <p:cNvPr id="65" name="Boog 64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6" name="Rechte verbindingslijn met pijl 65"/>
            <p:cNvCxnSpPr>
              <a:stCxn id="65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ep 66"/>
          <p:cNvGrpSpPr/>
          <p:nvPr/>
        </p:nvGrpSpPr>
        <p:grpSpPr>
          <a:xfrm flipH="1" flipV="1">
            <a:off x="4638640" y="3104964"/>
            <a:ext cx="972108" cy="648072"/>
            <a:chOff x="1439652" y="2384884"/>
            <a:chExt cx="972108" cy="648072"/>
          </a:xfrm>
        </p:grpSpPr>
        <p:sp>
          <p:nvSpPr>
            <p:cNvPr id="68" name="Boog 67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4" name="Rechte verbindingslijn met pijl 73"/>
            <p:cNvCxnSpPr>
              <a:stCxn id="68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ep 74"/>
          <p:cNvGrpSpPr/>
          <p:nvPr/>
        </p:nvGrpSpPr>
        <p:grpSpPr>
          <a:xfrm flipH="1" flipV="1">
            <a:off x="5722684" y="3104964"/>
            <a:ext cx="972108" cy="648072"/>
            <a:chOff x="1439652" y="2384884"/>
            <a:chExt cx="972108" cy="648072"/>
          </a:xfrm>
        </p:grpSpPr>
        <p:sp>
          <p:nvSpPr>
            <p:cNvPr id="76" name="Boog 75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7" name="Rechte verbindingslijn met pijl 76"/>
            <p:cNvCxnSpPr>
              <a:stCxn id="76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kstvak 77"/>
          <p:cNvSpPr txBox="1"/>
          <p:nvPr/>
        </p:nvSpPr>
        <p:spPr>
          <a:xfrm>
            <a:off x="1475656" y="368476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2550408" y="368476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80" name="Tekstvak 79"/>
          <p:cNvSpPr txBox="1"/>
          <p:nvPr/>
        </p:nvSpPr>
        <p:spPr>
          <a:xfrm>
            <a:off x="3625160" y="368476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81" name="Tekstvak 80"/>
          <p:cNvSpPr txBox="1"/>
          <p:nvPr/>
        </p:nvSpPr>
        <p:spPr>
          <a:xfrm>
            <a:off x="4716016" y="368476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82" name="Tekstvak 81"/>
          <p:cNvSpPr txBox="1"/>
          <p:nvPr/>
        </p:nvSpPr>
        <p:spPr>
          <a:xfrm>
            <a:off x="5796136" y="368476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450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/>
      <p:bldP spid="38" grpId="0"/>
      <p:bldP spid="51" grpId="0"/>
      <p:bldP spid="52" grpId="0"/>
      <p:bldP spid="53" grpId="0"/>
      <p:bldP spid="54" grpId="0"/>
      <p:bldP spid="78" grpId="0"/>
      <p:bldP spid="79" grpId="0"/>
      <p:bldP spid="80" grpId="0"/>
      <p:bldP spid="81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16632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Informatie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7014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1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/>
          <p:cNvSpPr txBox="1"/>
          <p:nvPr/>
        </p:nvSpPr>
        <p:spPr>
          <a:xfrm>
            <a:off x="449467" y="1239722"/>
            <a:ext cx="1423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49467" y="1670609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 MB = … </a:t>
            </a:r>
            <a:r>
              <a:rPr lang="nl-NL" sz="2200" dirty="0" err="1"/>
              <a:t>kB</a:t>
            </a:r>
            <a:endParaRPr lang="nl-NL" sz="2200" dirty="0"/>
          </a:p>
        </p:txBody>
      </p:sp>
      <p:sp>
        <p:nvSpPr>
          <p:cNvPr id="12" name="Tekstvak 11"/>
          <p:cNvSpPr txBox="1"/>
          <p:nvPr/>
        </p:nvSpPr>
        <p:spPr>
          <a:xfrm>
            <a:off x="449467" y="2276872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449466" y="2707759"/>
            <a:ext cx="3690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Van MB naar </a:t>
            </a:r>
            <a:r>
              <a:rPr lang="nl-NL" sz="2200" dirty="0" err="1"/>
              <a:t>kB</a:t>
            </a:r>
            <a:r>
              <a:rPr lang="nl-NL" sz="2200" dirty="0"/>
              <a:t> is 1 stap van 3 nullen naar rechts.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449467" y="4730674"/>
            <a:ext cx="32961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26" name="Groep 25"/>
          <p:cNvGrpSpPr/>
          <p:nvPr/>
        </p:nvGrpSpPr>
        <p:grpSpPr>
          <a:xfrm>
            <a:off x="387205" y="5161561"/>
            <a:ext cx="4256803" cy="1143881"/>
            <a:chOff x="387206" y="4075910"/>
            <a:chExt cx="4112786" cy="1143881"/>
          </a:xfrm>
        </p:grpSpPr>
        <p:grpSp>
          <p:nvGrpSpPr>
            <p:cNvPr id="15" name="Group 12"/>
            <p:cNvGrpSpPr/>
            <p:nvPr/>
          </p:nvGrpSpPr>
          <p:grpSpPr>
            <a:xfrm>
              <a:off x="387206" y="4075910"/>
              <a:ext cx="4112786" cy="1143881"/>
              <a:chOff x="508734" y="2634667"/>
              <a:chExt cx="7015594" cy="3175128"/>
            </a:xfrm>
          </p:grpSpPr>
          <p:grpSp>
            <p:nvGrpSpPr>
              <p:cNvPr id="16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18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4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17" name="Straight Connector 5"/>
              <p:cNvCxnSpPr/>
              <p:nvPr/>
            </p:nvCxnSpPr>
            <p:spPr>
              <a:xfrm>
                <a:off x="1432792" y="2745655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Oval 6"/>
            <p:cNvSpPr>
              <a:spLocks noChangeAspect="1"/>
            </p:cNvSpPr>
            <p:nvPr/>
          </p:nvSpPr>
          <p:spPr>
            <a:xfrm>
              <a:off x="595176" y="4509120"/>
              <a:ext cx="263546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7" name="Tekstvak 26"/>
          <p:cNvSpPr txBox="1"/>
          <p:nvPr/>
        </p:nvSpPr>
        <p:spPr>
          <a:xfrm>
            <a:off x="947889" y="5594771"/>
            <a:ext cx="14940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 MB =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1969361" y="5594771"/>
            <a:ext cx="22888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 × 1000 =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336873" y="5594771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4000 </a:t>
            </a:r>
            <a:r>
              <a:rPr lang="nl-NL" sz="2200" dirty="0" err="1"/>
              <a:t>kB</a:t>
            </a:r>
            <a:endParaRPr lang="nl-NL" sz="2200" dirty="0"/>
          </a:p>
        </p:txBody>
      </p:sp>
      <p:sp>
        <p:nvSpPr>
          <p:cNvPr id="30" name="TextBox 1"/>
          <p:cNvSpPr txBox="1"/>
          <p:nvPr/>
        </p:nvSpPr>
        <p:spPr>
          <a:xfrm>
            <a:off x="4860032" y="701407"/>
            <a:ext cx="18299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2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4936566" y="1239722"/>
            <a:ext cx="1423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4936566" y="1670609"/>
            <a:ext cx="4027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120 000 000 MB = … TB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4936566" y="2276872"/>
            <a:ext cx="26642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4936566" y="2707759"/>
            <a:ext cx="40279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Van MB naar TB is 2 stappen van 3 nullen naar links.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4727104" y="4730674"/>
            <a:ext cx="32961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37" name="Groep 36"/>
          <p:cNvGrpSpPr/>
          <p:nvPr/>
        </p:nvGrpSpPr>
        <p:grpSpPr>
          <a:xfrm>
            <a:off x="4646457" y="5161561"/>
            <a:ext cx="4399605" cy="1143881"/>
            <a:chOff x="387206" y="4075910"/>
            <a:chExt cx="4112786" cy="1143881"/>
          </a:xfrm>
        </p:grpSpPr>
        <p:grpSp>
          <p:nvGrpSpPr>
            <p:cNvPr id="38" name="Group 12"/>
            <p:cNvGrpSpPr/>
            <p:nvPr/>
          </p:nvGrpSpPr>
          <p:grpSpPr>
            <a:xfrm>
              <a:off x="387206" y="4075910"/>
              <a:ext cx="4112786" cy="1143881"/>
              <a:chOff x="508734" y="2634667"/>
              <a:chExt cx="7015594" cy="3175128"/>
            </a:xfrm>
          </p:grpSpPr>
          <p:grpSp>
            <p:nvGrpSpPr>
              <p:cNvPr id="40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42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43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41" name="Straight Connector 5"/>
              <p:cNvCxnSpPr/>
              <p:nvPr/>
            </p:nvCxnSpPr>
            <p:spPr>
              <a:xfrm>
                <a:off x="1432792" y="2745655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Oval 6"/>
            <p:cNvSpPr>
              <a:spLocks noChangeAspect="1"/>
            </p:cNvSpPr>
            <p:nvPr/>
          </p:nvSpPr>
          <p:spPr>
            <a:xfrm>
              <a:off x="595176" y="4509120"/>
              <a:ext cx="263546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4" name="Tekstvak 43"/>
          <p:cNvSpPr txBox="1"/>
          <p:nvPr/>
        </p:nvSpPr>
        <p:spPr>
          <a:xfrm>
            <a:off x="5225950" y="5201546"/>
            <a:ext cx="27399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120 000 000 MB =</a:t>
            </a:r>
          </a:p>
        </p:txBody>
      </p:sp>
      <p:sp>
        <p:nvSpPr>
          <p:cNvPr id="45" name="Tekstvak 44"/>
          <p:cNvSpPr txBox="1"/>
          <p:nvPr/>
        </p:nvSpPr>
        <p:spPr>
          <a:xfrm>
            <a:off x="5240359" y="5498050"/>
            <a:ext cx="36524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120 000 000 : 1000 : 1000</a:t>
            </a:r>
          </a:p>
          <a:p>
            <a:r>
              <a:rPr lang="nl-NL" sz="2200" dirty="0"/>
              <a:t> = 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5451528" y="5816325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120 TB</a:t>
            </a:r>
          </a:p>
        </p:txBody>
      </p:sp>
      <p:sp>
        <p:nvSpPr>
          <p:cNvPr id="47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70" name="Groep 69"/>
          <p:cNvGrpSpPr/>
          <p:nvPr/>
        </p:nvGrpSpPr>
        <p:grpSpPr>
          <a:xfrm>
            <a:off x="875232" y="4010594"/>
            <a:ext cx="1764263" cy="720080"/>
            <a:chOff x="875232" y="4010594"/>
            <a:chExt cx="1764263" cy="720080"/>
          </a:xfrm>
        </p:grpSpPr>
        <p:sp>
          <p:nvSpPr>
            <p:cNvPr id="48" name="Rechthoek 47"/>
            <p:cNvSpPr/>
            <p:nvPr/>
          </p:nvSpPr>
          <p:spPr>
            <a:xfrm>
              <a:off x="875232" y="4010594"/>
              <a:ext cx="720080" cy="720080"/>
            </a:xfrm>
            <a:prstGeom prst="rect">
              <a:avLst/>
            </a:prstGeom>
            <a:solidFill>
              <a:srgbClr val="3399FF">
                <a:alpha val="30196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>
                  <a:solidFill>
                    <a:schemeClr val="tx1"/>
                  </a:solidFill>
                </a:rPr>
                <a:t>MB</a:t>
              </a:r>
            </a:p>
          </p:txBody>
        </p:sp>
        <p:sp>
          <p:nvSpPr>
            <p:cNvPr id="49" name="Rechthoek 48"/>
            <p:cNvSpPr/>
            <p:nvPr/>
          </p:nvSpPr>
          <p:spPr>
            <a:xfrm>
              <a:off x="1919415" y="4010594"/>
              <a:ext cx="720080" cy="720080"/>
            </a:xfrm>
            <a:prstGeom prst="rect">
              <a:avLst/>
            </a:prstGeom>
            <a:solidFill>
              <a:srgbClr val="3399FF">
                <a:alpha val="30196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err="1">
                  <a:solidFill>
                    <a:schemeClr val="tx1"/>
                  </a:solidFill>
                </a:rPr>
                <a:t>kB</a:t>
              </a:r>
              <a:endParaRPr lang="nl-NL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ep 49"/>
          <p:cNvGrpSpPr/>
          <p:nvPr/>
        </p:nvGrpSpPr>
        <p:grpSpPr>
          <a:xfrm>
            <a:off x="1307347" y="3686558"/>
            <a:ext cx="972108" cy="648072"/>
            <a:chOff x="1439652" y="2384884"/>
            <a:chExt cx="972108" cy="648072"/>
          </a:xfrm>
        </p:grpSpPr>
        <p:sp>
          <p:nvSpPr>
            <p:cNvPr id="51" name="Boog 50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52" name="Rechte verbindingslijn met pijl 51"/>
            <p:cNvCxnSpPr>
              <a:stCxn id="51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kstvak 52"/>
          <p:cNvSpPr txBox="1"/>
          <p:nvPr/>
        </p:nvSpPr>
        <p:spPr>
          <a:xfrm>
            <a:off x="1307347" y="3356992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× 1000</a:t>
            </a:r>
          </a:p>
        </p:txBody>
      </p:sp>
      <p:grpSp>
        <p:nvGrpSpPr>
          <p:cNvPr id="54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55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7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8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1" name="Groep 70"/>
          <p:cNvGrpSpPr/>
          <p:nvPr/>
        </p:nvGrpSpPr>
        <p:grpSpPr>
          <a:xfrm>
            <a:off x="5724128" y="3645023"/>
            <a:ext cx="2797683" cy="725611"/>
            <a:chOff x="5724128" y="3645023"/>
            <a:chExt cx="2797683" cy="725611"/>
          </a:xfrm>
        </p:grpSpPr>
        <p:sp>
          <p:nvSpPr>
            <p:cNvPr id="59" name="Rechthoek 58"/>
            <p:cNvSpPr/>
            <p:nvPr/>
          </p:nvSpPr>
          <p:spPr>
            <a:xfrm>
              <a:off x="6804524" y="3650554"/>
              <a:ext cx="720080" cy="720080"/>
            </a:xfrm>
            <a:prstGeom prst="rect">
              <a:avLst/>
            </a:prstGeom>
            <a:solidFill>
              <a:srgbClr val="3399FF">
                <a:alpha val="30196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>
                  <a:solidFill>
                    <a:schemeClr val="tx1"/>
                  </a:solidFill>
                </a:rPr>
                <a:t>GB</a:t>
              </a:r>
            </a:p>
          </p:txBody>
        </p:sp>
        <p:sp>
          <p:nvSpPr>
            <p:cNvPr id="60" name="Rechthoek 59"/>
            <p:cNvSpPr/>
            <p:nvPr/>
          </p:nvSpPr>
          <p:spPr>
            <a:xfrm>
              <a:off x="7801731" y="3645023"/>
              <a:ext cx="720080" cy="720080"/>
            </a:xfrm>
            <a:prstGeom prst="rect">
              <a:avLst/>
            </a:prstGeom>
            <a:solidFill>
              <a:srgbClr val="3399FF">
                <a:alpha val="30196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>
                  <a:solidFill>
                    <a:schemeClr val="tx1"/>
                  </a:solidFill>
                </a:rPr>
                <a:t>MB</a:t>
              </a:r>
            </a:p>
          </p:txBody>
        </p:sp>
        <p:sp>
          <p:nvSpPr>
            <p:cNvPr id="61" name="Rechthoek 60"/>
            <p:cNvSpPr/>
            <p:nvPr/>
          </p:nvSpPr>
          <p:spPr>
            <a:xfrm>
              <a:off x="5724128" y="3645023"/>
              <a:ext cx="720080" cy="720080"/>
            </a:xfrm>
            <a:prstGeom prst="rect">
              <a:avLst/>
            </a:prstGeom>
            <a:solidFill>
              <a:srgbClr val="3399FF">
                <a:alpha val="30196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>
                  <a:solidFill>
                    <a:schemeClr val="tx1"/>
                  </a:solidFill>
                </a:rPr>
                <a:t>TB</a:t>
              </a:r>
            </a:p>
          </p:txBody>
        </p:sp>
      </p:grpSp>
      <p:grpSp>
        <p:nvGrpSpPr>
          <p:cNvPr id="62" name="Groep 61"/>
          <p:cNvGrpSpPr/>
          <p:nvPr/>
        </p:nvGrpSpPr>
        <p:grpSpPr>
          <a:xfrm flipH="1" flipV="1">
            <a:off x="7164564" y="4046598"/>
            <a:ext cx="972108" cy="648072"/>
            <a:chOff x="1439652" y="2384884"/>
            <a:chExt cx="972108" cy="648072"/>
          </a:xfrm>
        </p:grpSpPr>
        <p:sp>
          <p:nvSpPr>
            <p:cNvPr id="63" name="Boog 62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4" name="Rechte verbindingslijn met pijl 63"/>
            <p:cNvCxnSpPr>
              <a:stCxn id="63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ep 64"/>
          <p:cNvGrpSpPr/>
          <p:nvPr/>
        </p:nvGrpSpPr>
        <p:grpSpPr>
          <a:xfrm flipH="1" flipV="1">
            <a:off x="6084168" y="4041067"/>
            <a:ext cx="972108" cy="648072"/>
            <a:chOff x="1439652" y="2384884"/>
            <a:chExt cx="972108" cy="648072"/>
          </a:xfrm>
        </p:grpSpPr>
        <p:sp>
          <p:nvSpPr>
            <p:cNvPr id="66" name="Boog 65"/>
            <p:cNvSpPr/>
            <p:nvPr/>
          </p:nvSpPr>
          <p:spPr>
            <a:xfrm>
              <a:off x="1439652" y="2384884"/>
              <a:ext cx="936104" cy="648072"/>
            </a:xfrm>
            <a:prstGeom prst="arc">
              <a:avLst>
                <a:gd name="adj1" fmla="val 10952584"/>
                <a:gd name="adj2" fmla="val 21015686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7" name="Rechte verbindingslijn met pijl 66"/>
            <p:cNvCxnSpPr>
              <a:stCxn id="66" idx="2"/>
            </p:cNvCxnSpPr>
            <p:nvPr/>
          </p:nvCxnSpPr>
          <p:spPr>
            <a:xfrm>
              <a:off x="2362004" y="2630951"/>
              <a:ext cx="49756" cy="77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Tekstvak 67"/>
          <p:cNvSpPr txBox="1"/>
          <p:nvPr/>
        </p:nvSpPr>
        <p:spPr>
          <a:xfrm>
            <a:off x="7308304" y="4653136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6228844" y="4620870"/>
            <a:ext cx="922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: 1000</a:t>
            </a:r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0" grpId="0"/>
      <p:bldP spid="11" grpId="0"/>
      <p:bldP spid="12" grpId="0"/>
      <p:bldP spid="13" grpId="0"/>
      <p:bldP spid="14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44" grpId="0"/>
      <p:bldP spid="46" grpId="0"/>
      <p:bldP spid="47" grpId="0" animBg="1"/>
      <p:bldP spid="53" grpId="0"/>
      <p:bldP spid="68" grpId="0"/>
      <p:bldP spid="69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119</TotalTime>
  <Words>143</Words>
  <Application>Microsoft Office PowerPoint</Application>
  <PresentationFormat>Diavoorstelling (4:3)</PresentationFormat>
  <Paragraphs>57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9</cp:revision>
  <dcterms:created xsi:type="dcterms:W3CDTF">2015-01-18T17:49:43Z</dcterms:created>
  <dcterms:modified xsi:type="dcterms:W3CDTF">2018-09-18T09:50:10Z</dcterms:modified>
</cp:coreProperties>
</file>