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D60093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74AAB-A8BF-49D3-8D23-E5AF7B958D9D}" v="22" dt="2018-09-18T09:37:09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BD74AAB-A8BF-49D3-8D23-E5AF7B958D9D}"/>
    <pc:docChg chg="modSld">
      <pc:chgData name="Luuk Mennen" userId="e8da6a4e-8fc9-4e27-9348-3a94ae635dab" providerId="ADAL" clId="{8BD74AAB-A8BF-49D3-8D23-E5AF7B958D9D}" dt="2018-09-18T09:37:09.535" v="21" actId="20577"/>
      <pc:docMkLst>
        <pc:docMk/>
      </pc:docMkLst>
      <pc:sldChg chg="modSp">
        <pc:chgData name="Luuk Mennen" userId="e8da6a4e-8fc9-4e27-9348-3a94ae635dab" providerId="ADAL" clId="{8BD74AAB-A8BF-49D3-8D23-E5AF7B958D9D}" dt="2018-09-18T09:37:09.535" v="21" actId="20577"/>
        <pc:sldMkLst>
          <pc:docMk/>
          <pc:sldMk cId="0" sldId="322"/>
        </pc:sldMkLst>
        <pc:spChg chg="mod">
          <ac:chgData name="Luuk Mennen" userId="e8da6a4e-8fc9-4e27-9348-3a94ae635dab" providerId="ADAL" clId="{8BD74AAB-A8BF-49D3-8D23-E5AF7B958D9D}" dt="2018-09-18T09:37:09.53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5951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3345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563888" y="3954461"/>
            <a:ext cx="4104456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Breuken en procenten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Breuken en procenten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Breuken en procenten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14" name="Group 7"/>
          <p:cNvGrpSpPr/>
          <p:nvPr/>
        </p:nvGrpSpPr>
        <p:grpSpPr>
          <a:xfrm>
            <a:off x="1169344" y="1248312"/>
            <a:ext cx="341760" cy="758654"/>
            <a:chOff x="902613" y="3448051"/>
            <a:chExt cx="367823" cy="887100"/>
          </a:xfrm>
        </p:grpSpPr>
        <p:sp>
          <p:nvSpPr>
            <p:cNvPr id="15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16" name="TextBox 12"/>
            <p:cNvSpPr txBox="1"/>
            <p:nvPr/>
          </p:nvSpPr>
          <p:spPr>
            <a:xfrm>
              <a:off x="902613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2</a:t>
              </a:r>
            </a:p>
          </p:txBody>
        </p:sp>
        <p:cxnSp>
          <p:nvCxnSpPr>
            <p:cNvPr id="17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kstvak 20"/>
          <p:cNvSpPr txBox="1"/>
          <p:nvPr/>
        </p:nvSpPr>
        <p:spPr>
          <a:xfrm>
            <a:off x="1511104" y="1369684"/>
            <a:ext cx="1836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2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2987824" y="1385073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50%</a:t>
            </a:r>
          </a:p>
        </p:txBody>
      </p:sp>
      <p:grpSp>
        <p:nvGrpSpPr>
          <p:cNvPr id="23" name="Group 7"/>
          <p:cNvGrpSpPr/>
          <p:nvPr/>
        </p:nvGrpSpPr>
        <p:grpSpPr>
          <a:xfrm>
            <a:off x="1169344" y="2218638"/>
            <a:ext cx="341760" cy="758654"/>
            <a:chOff x="902613" y="3448051"/>
            <a:chExt cx="367823" cy="887100"/>
          </a:xfrm>
        </p:grpSpPr>
        <p:sp>
          <p:nvSpPr>
            <p:cNvPr id="24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25" name="TextBox 12"/>
            <p:cNvSpPr txBox="1"/>
            <p:nvPr/>
          </p:nvSpPr>
          <p:spPr>
            <a:xfrm>
              <a:off x="902613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3</a:t>
              </a:r>
            </a:p>
          </p:txBody>
        </p:sp>
        <p:cxnSp>
          <p:nvCxnSpPr>
            <p:cNvPr id="26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kstvak 26"/>
          <p:cNvSpPr txBox="1"/>
          <p:nvPr/>
        </p:nvSpPr>
        <p:spPr>
          <a:xfrm>
            <a:off x="1511660" y="2355399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3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2951264" y="2355399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≈ 33,33%</a:t>
            </a:r>
          </a:p>
        </p:txBody>
      </p:sp>
      <p:grpSp>
        <p:nvGrpSpPr>
          <p:cNvPr id="29" name="Group 7"/>
          <p:cNvGrpSpPr/>
          <p:nvPr/>
        </p:nvGrpSpPr>
        <p:grpSpPr>
          <a:xfrm>
            <a:off x="1169344" y="3181252"/>
            <a:ext cx="341760" cy="758654"/>
            <a:chOff x="902613" y="3448051"/>
            <a:chExt cx="367823" cy="887100"/>
          </a:xfrm>
        </p:grpSpPr>
        <p:sp>
          <p:nvSpPr>
            <p:cNvPr id="30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31" name="TextBox 12"/>
            <p:cNvSpPr txBox="1"/>
            <p:nvPr/>
          </p:nvSpPr>
          <p:spPr>
            <a:xfrm>
              <a:off x="902613" y="383131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4</a:t>
              </a:r>
            </a:p>
          </p:txBody>
        </p:sp>
        <p:cxnSp>
          <p:nvCxnSpPr>
            <p:cNvPr id="32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kstvak 32"/>
          <p:cNvSpPr txBox="1"/>
          <p:nvPr/>
        </p:nvSpPr>
        <p:spPr>
          <a:xfrm>
            <a:off x="1511660" y="3318013"/>
            <a:ext cx="2952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4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2987824" y="3318013"/>
            <a:ext cx="1653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25%</a:t>
            </a:r>
          </a:p>
        </p:txBody>
      </p:sp>
      <p:grpSp>
        <p:nvGrpSpPr>
          <p:cNvPr id="35" name="Group 7"/>
          <p:cNvGrpSpPr/>
          <p:nvPr/>
        </p:nvGrpSpPr>
        <p:grpSpPr>
          <a:xfrm>
            <a:off x="5193208" y="1248312"/>
            <a:ext cx="341760" cy="758654"/>
            <a:chOff x="902613" y="3448051"/>
            <a:chExt cx="367823" cy="887100"/>
          </a:xfrm>
        </p:grpSpPr>
        <p:sp>
          <p:nvSpPr>
            <p:cNvPr id="36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37" name="TextBox 12"/>
            <p:cNvSpPr txBox="1"/>
            <p:nvPr/>
          </p:nvSpPr>
          <p:spPr>
            <a:xfrm>
              <a:off x="902613" y="383131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5</a:t>
              </a:r>
            </a:p>
          </p:txBody>
        </p:sp>
        <p:cxnSp>
          <p:nvCxnSpPr>
            <p:cNvPr id="38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kstvak 38"/>
          <p:cNvSpPr txBox="1"/>
          <p:nvPr/>
        </p:nvSpPr>
        <p:spPr>
          <a:xfrm>
            <a:off x="5534968" y="1385073"/>
            <a:ext cx="25884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5</a:t>
            </a:r>
          </a:p>
        </p:txBody>
      </p:sp>
      <p:sp>
        <p:nvSpPr>
          <p:cNvPr id="40" name="Tekstvak 39"/>
          <p:cNvSpPr txBox="1"/>
          <p:nvPr/>
        </p:nvSpPr>
        <p:spPr>
          <a:xfrm>
            <a:off x="6958247" y="1385073"/>
            <a:ext cx="20392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20%</a:t>
            </a:r>
          </a:p>
        </p:txBody>
      </p:sp>
      <p:grpSp>
        <p:nvGrpSpPr>
          <p:cNvPr id="41" name="Group 7"/>
          <p:cNvGrpSpPr/>
          <p:nvPr/>
        </p:nvGrpSpPr>
        <p:grpSpPr>
          <a:xfrm>
            <a:off x="5193207" y="2210926"/>
            <a:ext cx="341761" cy="758654"/>
            <a:chOff x="902612" y="3448051"/>
            <a:chExt cx="367824" cy="887100"/>
          </a:xfrm>
        </p:grpSpPr>
        <p:sp>
          <p:nvSpPr>
            <p:cNvPr id="42" name="TextBox 12"/>
            <p:cNvSpPr txBox="1"/>
            <p:nvPr/>
          </p:nvSpPr>
          <p:spPr>
            <a:xfrm>
              <a:off x="902612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43" name="TextBox 12"/>
            <p:cNvSpPr txBox="1"/>
            <p:nvPr/>
          </p:nvSpPr>
          <p:spPr>
            <a:xfrm>
              <a:off x="902613" y="383131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8</a:t>
              </a:r>
            </a:p>
          </p:txBody>
        </p:sp>
        <p:cxnSp>
          <p:nvCxnSpPr>
            <p:cNvPr id="44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kstvak 44"/>
          <p:cNvSpPr txBox="1"/>
          <p:nvPr/>
        </p:nvSpPr>
        <p:spPr>
          <a:xfrm>
            <a:off x="5534968" y="2355399"/>
            <a:ext cx="2853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8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6958247" y="2355399"/>
            <a:ext cx="1764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12,5%</a:t>
            </a:r>
          </a:p>
        </p:txBody>
      </p:sp>
      <p:grpSp>
        <p:nvGrpSpPr>
          <p:cNvPr id="47" name="Group 7"/>
          <p:cNvGrpSpPr/>
          <p:nvPr/>
        </p:nvGrpSpPr>
        <p:grpSpPr>
          <a:xfrm>
            <a:off x="5114660" y="3181252"/>
            <a:ext cx="498855" cy="758654"/>
            <a:chOff x="818075" y="3448051"/>
            <a:chExt cx="536898" cy="887100"/>
          </a:xfrm>
        </p:grpSpPr>
        <p:sp>
          <p:nvSpPr>
            <p:cNvPr id="48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49" name="TextBox 12"/>
            <p:cNvSpPr txBox="1"/>
            <p:nvPr/>
          </p:nvSpPr>
          <p:spPr>
            <a:xfrm>
              <a:off x="818075" y="3831311"/>
              <a:ext cx="536898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10</a:t>
              </a:r>
            </a:p>
          </p:txBody>
        </p:sp>
        <p:cxnSp>
          <p:nvCxnSpPr>
            <p:cNvPr id="50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kstvak 50"/>
          <p:cNvSpPr txBox="1"/>
          <p:nvPr/>
        </p:nvSpPr>
        <p:spPr>
          <a:xfrm>
            <a:off x="5534968" y="3318013"/>
            <a:ext cx="20392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100% : 10</a:t>
            </a:r>
          </a:p>
        </p:txBody>
      </p:sp>
      <p:sp>
        <p:nvSpPr>
          <p:cNvPr id="52" name="Tekstvak 51"/>
          <p:cNvSpPr txBox="1"/>
          <p:nvPr/>
        </p:nvSpPr>
        <p:spPr>
          <a:xfrm>
            <a:off x="7129175" y="3318013"/>
            <a:ext cx="1836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10%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275" y="4409463"/>
            <a:ext cx="3573599" cy="158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2" grpId="0"/>
      <p:bldP spid="33" grpId="0"/>
      <p:bldP spid="34" grpId="0"/>
      <p:bldP spid="39" grpId="0"/>
      <p:bldP spid="40" grpId="0"/>
      <p:bldP spid="45" grpId="0"/>
      <p:bldP spid="46" grpId="0"/>
      <p:bldP spid="51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8864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Breuken en procenten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8156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845719" y="6175617"/>
            <a:ext cx="4537882" cy="727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6" name="Groep 15"/>
          <p:cNvGrpSpPr/>
          <p:nvPr/>
        </p:nvGrpSpPr>
        <p:grpSpPr>
          <a:xfrm>
            <a:off x="449467" y="1413356"/>
            <a:ext cx="4221587" cy="1077219"/>
            <a:chOff x="449467" y="1413356"/>
            <a:chExt cx="4221587" cy="1077219"/>
          </a:xfrm>
        </p:grpSpPr>
        <p:sp>
          <p:nvSpPr>
            <p:cNvPr id="10" name="Tekstvak 9"/>
            <p:cNvSpPr txBox="1"/>
            <p:nvPr/>
          </p:nvSpPr>
          <p:spPr>
            <a:xfrm>
              <a:off x="449467" y="1413356"/>
              <a:ext cx="338437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Opgave</a:t>
              </a:r>
            </a:p>
          </p:txBody>
        </p:sp>
        <p:sp>
          <p:nvSpPr>
            <p:cNvPr id="11" name="Tekstvak 10"/>
            <p:cNvSpPr txBox="1"/>
            <p:nvPr/>
          </p:nvSpPr>
          <p:spPr>
            <a:xfrm>
              <a:off x="449467" y="1844824"/>
              <a:ext cx="422158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Hoeveel procent is       ?</a:t>
              </a:r>
            </a:p>
          </p:txBody>
        </p:sp>
        <p:grpSp>
          <p:nvGrpSpPr>
            <p:cNvPr id="12" name="Group 7"/>
            <p:cNvGrpSpPr/>
            <p:nvPr/>
          </p:nvGrpSpPr>
          <p:grpSpPr>
            <a:xfrm>
              <a:off x="2915816" y="1710766"/>
              <a:ext cx="341760" cy="779809"/>
              <a:chOff x="902613" y="3291294"/>
              <a:chExt cx="367823" cy="91183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902613" y="3291294"/>
                <a:ext cx="367823" cy="503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3</a:t>
                </a:r>
              </a:p>
            </p:txBody>
          </p:sp>
          <p:sp>
            <p:nvSpPr>
              <p:cNvPr id="14" name="TextBox 12"/>
              <p:cNvSpPr txBox="1"/>
              <p:nvPr/>
            </p:nvSpPr>
            <p:spPr>
              <a:xfrm>
                <a:off x="902613" y="3699291"/>
                <a:ext cx="367823" cy="5038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5</a:t>
                </a:r>
              </a:p>
            </p:txBody>
          </p:sp>
          <p:cxnSp>
            <p:nvCxnSpPr>
              <p:cNvPr id="15" name="Straight Connector 6"/>
              <p:cNvCxnSpPr/>
              <p:nvPr/>
            </p:nvCxnSpPr>
            <p:spPr>
              <a:xfrm>
                <a:off x="902613" y="3727866"/>
                <a:ext cx="367823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ep 27"/>
          <p:cNvGrpSpPr/>
          <p:nvPr/>
        </p:nvGrpSpPr>
        <p:grpSpPr>
          <a:xfrm>
            <a:off x="4321643" y="1413937"/>
            <a:ext cx="3312368" cy="1076637"/>
            <a:chOff x="4489363" y="1413937"/>
            <a:chExt cx="3312368" cy="1076637"/>
          </a:xfrm>
        </p:grpSpPr>
        <p:sp>
          <p:nvSpPr>
            <p:cNvPr id="17" name="Tekstvak 16"/>
            <p:cNvSpPr txBox="1"/>
            <p:nvPr/>
          </p:nvSpPr>
          <p:spPr>
            <a:xfrm>
              <a:off x="4489363" y="1413937"/>
              <a:ext cx="331236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Aanpak</a:t>
              </a:r>
            </a:p>
          </p:txBody>
        </p:sp>
        <p:grpSp>
          <p:nvGrpSpPr>
            <p:cNvPr id="18" name="Group 7"/>
            <p:cNvGrpSpPr/>
            <p:nvPr/>
          </p:nvGrpSpPr>
          <p:grpSpPr>
            <a:xfrm>
              <a:off x="4671054" y="1731920"/>
              <a:ext cx="341760" cy="758654"/>
              <a:chOff x="902613" y="3448051"/>
              <a:chExt cx="367823" cy="887100"/>
            </a:xfrm>
          </p:grpSpPr>
          <p:sp>
            <p:nvSpPr>
              <p:cNvPr id="24" name="TextBox 12"/>
              <p:cNvSpPr txBox="1"/>
              <p:nvPr/>
            </p:nvSpPr>
            <p:spPr>
              <a:xfrm>
                <a:off x="902613" y="3448051"/>
                <a:ext cx="367823" cy="503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1</a:t>
                </a:r>
              </a:p>
            </p:txBody>
          </p:sp>
          <p:sp>
            <p:nvSpPr>
              <p:cNvPr id="25" name="TextBox 12"/>
              <p:cNvSpPr txBox="1"/>
              <p:nvPr/>
            </p:nvSpPr>
            <p:spPr>
              <a:xfrm>
                <a:off x="902613" y="3831311"/>
                <a:ext cx="367823" cy="503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5</a:t>
                </a:r>
              </a:p>
            </p:txBody>
          </p:sp>
          <p:cxnSp>
            <p:nvCxnSpPr>
              <p:cNvPr id="26" name="Straight Connector 6"/>
              <p:cNvCxnSpPr/>
              <p:nvPr/>
            </p:nvCxnSpPr>
            <p:spPr>
              <a:xfrm>
                <a:off x="902613" y="3859887"/>
                <a:ext cx="367823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kstvak 26"/>
            <p:cNvSpPr txBox="1"/>
            <p:nvPr/>
          </p:nvSpPr>
          <p:spPr>
            <a:xfrm>
              <a:off x="5012814" y="1844824"/>
              <a:ext cx="180686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= 20%</a:t>
              </a:r>
            </a:p>
          </p:txBody>
        </p:sp>
      </p:grpSp>
      <p:grpSp>
        <p:nvGrpSpPr>
          <p:cNvPr id="29" name="Group 7"/>
          <p:cNvGrpSpPr/>
          <p:nvPr/>
        </p:nvGrpSpPr>
        <p:grpSpPr>
          <a:xfrm>
            <a:off x="6307040" y="1731920"/>
            <a:ext cx="341760" cy="758654"/>
            <a:chOff x="902613" y="3448051"/>
            <a:chExt cx="367823" cy="887100"/>
          </a:xfrm>
        </p:grpSpPr>
        <p:sp>
          <p:nvSpPr>
            <p:cNvPr id="30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3</a:t>
              </a:r>
            </a:p>
          </p:txBody>
        </p:sp>
        <p:sp>
          <p:nvSpPr>
            <p:cNvPr id="31" name="TextBox 12"/>
            <p:cNvSpPr txBox="1"/>
            <p:nvPr/>
          </p:nvSpPr>
          <p:spPr>
            <a:xfrm>
              <a:off x="902613" y="383131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5</a:t>
              </a:r>
            </a:p>
          </p:txBody>
        </p:sp>
        <p:cxnSp>
          <p:nvCxnSpPr>
            <p:cNvPr id="32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kstvak 32"/>
          <p:cNvSpPr txBox="1"/>
          <p:nvPr/>
        </p:nvSpPr>
        <p:spPr>
          <a:xfrm>
            <a:off x="6596618" y="1844243"/>
            <a:ext cx="25473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is drie keer zoveel.</a:t>
            </a:r>
          </a:p>
        </p:txBody>
      </p:sp>
      <p:grpSp>
        <p:nvGrpSpPr>
          <p:cNvPr id="42" name="Groep 41"/>
          <p:cNvGrpSpPr/>
          <p:nvPr/>
        </p:nvGrpSpPr>
        <p:grpSpPr>
          <a:xfrm>
            <a:off x="449466" y="2490574"/>
            <a:ext cx="8154981" cy="1250814"/>
            <a:chOff x="449466" y="2490574"/>
            <a:chExt cx="8154981" cy="1250814"/>
          </a:xfrm>
        </p:grpSpPr>
        <p:grpSp>
          <p:nvGrpSpPr>
            <p:cNvPr id="34" name="Group 12"/>
            <p:cNvGrpSpPr/>
            <p:nvPr/>
          </p:nvGrpSpPr>
          <p:grpSpPr>
            <a:xfrm>
              <a:off x="449466" y="2852937"/>
              <a:ext cx="8154981" cy="888451"/>
              <a:chOff x="508734" y="2634667"/>
              <a:chExt cx="7015594" cy="3175128"/>
            </a:xfrm>
          </p:grpSpPr>
          <p:grpSp>
            <p:nvGrpSpPr>
              <p:cNvPr id="35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38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39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37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kstvak 39"/>
            <p:cNvSpPr txBox="1"/>
            <p:nvPr/>
          </p:nvSpPr>
          <p:spPr>
            <a:xfrm>
              <a:off x="449466" y="2490574"/>
              <a:ext cx="368080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Uitwerking</a:t>
              </a:r>
            </a:p>
          </p:txBody>
        </p:sp>
        <p:sp>
          <p:nvSpPr>
            <p:cNvPr id="41" name="Oval 6"/>
            <p:cNvSpPr>
              <a:spLocks noChangeAspect="1"/>
            </p:cNvSpPr>
            <p:nvPr/>
          </p:nvSpPr>
          <p:spPr>
            <a:xfrm>
              <a:off x="809375" y="3120816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3" name="Group 7"/>
          <p:cNvGrpSpPr/>
          <p:nvPr/>
        </p:nvGrpSpPr>
        <p:grpSpPr>
          <a:xfrm>
            <a:off x="1547664" y="2921461"/>
            <a:ext cx="341760" cy="758654"/>
            <a:chOff x="902613" y="3448051"/>
            <a:chExt cx="367823" cy="887100"/>
          </a:xfrm>
        </p:grpSpPr>
        <p:sp>
          <p:nvSpPr>
            <p:cNvPr id="44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3</a:t>
              </a:r>
            </a:p>
          </p:txBody>
        </p:sp>
        <p:sp>
          <p:nvSpPr>
            <p:cNvPr id="45" name="TextBox 12"/>
            <p:cNvSpPr txBox="1"/>
            <p:nvPr/>
          </p:nvSpPr>
          <p:spPr>
            <a:xfrm>
              <a:off x="902613" y="383131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5</a:t>
              </a:r>
            </a:p>
          </p:txBody>
        </p:sp>
        <p:cxnSp>
          <p:nvCxnSpPr>
            <p:cNvPr id="46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kstvak 46"/>
          <p:cNvSpPr txBox="1"/>
          <p:nvPr/>
        </p:nvSpPr>
        <p:spPr>
          <a:xfrm>
            <a:off x="1889424" y="3058222"/>
            <a:ext cx="3080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3 ×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257576" y="3058222"/>
            <a:ext cx="2610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60%</a:t>
            </a:r>
          </a:p>
        </p:txBody>
      </p:sp>
      <p:sp>
        <p:nvSpPr>
          <p:cNvPr id="49" name="TextBox 1"/>
          <p:cNvSpPr txBox="1"/>
          <p:nvPr/>
        </p:nvSpPr>
        <p:spPr>
          <a:xfrm>
            <a:off x="566437" y="3861048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grpSp>
        <p:nvGrpSpPr>
          <p:cNvPr id="52" name="Groep 51"/>
          <p:cNvGrpSpPr/>
          <p:nvPr/>
        </p:nvGrpSpPr>
        <p:grpSpPr>
          <a:xfrm>
            <a:off x="566437" y="4322713"/>
            <a:ext cx="4160176" cy="861774"/>
            <a:chOff x="566437" y="4322713"/>
            <a:chExt cx="4160176" cy="861774"/>
          </a:xfrm>
        </p:grpSpPr>
        <p:sp>
          <p:nvSpPr>
            <p:cNvPr id="50" name="Tekstvak 49"/>
            <p:cNvSpPr txBox="1"/>
            <p:nvPr/>
          </p:nvSpPr>
          <p:spPr>
            <a:xfrm>
              <a:off x="576475" y="4322713"/>
              <a:ext cx="34059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Opgave</a:t>
              </a:r>
            </a:p>
          </p:txBody>
        </p:sp>
        <p:sp>
          <p:nvSpPr>
            <p:cNvPr id="51" name="Tekstvak 50"/>
            <p:cNvSpPr txBox="1"/>
            <p:nvPr/>
          </p:nvSpPr>
          <p:spPr>
            <a:xfrm>
              <a:off x="566437" y="4753600"/>
              <a:ext cx="416017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Welke breuk hoort bij 30%?</a:t>
              </a:r>
            </a:p>
          </p:txBody>
        </p:sp>
      </p:grpSp>
      <p:grpSp>
        <p:nvGrpSpPr>
          <p:cNvPr id="55" name="Groep 54"/>
          <p:cNvGrpSpPr/>
          <p:nvPr/>
        </p:nvGrpSpPr>
        <p:grpSpPr>
          <a:xfrm>
            <a:off x="4321643" y="4322713"/>
            <a:ext cx="3480088" cy="861774"/>
            <a:chOff x="4321643" y="4322713"/>
            <a:chExt cx="3480088" cy="861774"/>
          </a:xfrm>
        </p:grpSpPr>
        <p:sp>
          <p:nvSpPr>
            <p:cNvPr id="53" name="Tekstvak 52"/>
            <p:cNvSpPr txBox="1"/>
            <p:nvPr/>
          </p:nvSpPr>
          <p:spPr>
            <a:xfrm>
              <a:off x="4353331" y="4322713"/>
              <a:ext cx="3448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Aanpak</a:t>
              </a:r>
            </a:p>
          </p:txBody>
        </p:sp>
        <p:sp>
          <p:nvSpPr>
            <p:cNvPr id="54" name="Tekstvak 53"/>
            <p:cNvSpPr txBox="1"/>
            <p:nvPr/>
          </p:nvSpPr>
          <p:spPr>
            <a:xfrm>
              <a:off x="4321643" y="4753600"/>
              <a:ext cx="295232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30% = 3 × 10%</a:t>
              </a:r>
            </a:p>
          </p:txBody>
        </p:sp>
      </p:grpSp>
      <p:grpSp>
        <p:nvGrpSpPr>
          <p:cNvPr id="62" name="Groep 61"/>
          <p:cNvGrpSpPr/>
          <p:nvPr/>
        </p:nvGrpSpPr>
        <p:grpSpPr>
          <a:xfrm>
            <a:off x="6651960" y="4581128"/>
            <a:ext cx="1690517" cy="758654"/>
            <a:chOff x="6651960" y="4581128"/>
            <a:chExt cx="1690517" cy="758654"/>
          </a:xfrm>
        </p:grpSpPr>
        <p:sp>
          <p:nvSpPr>
            <p:cNvPr id="56" name="Tekstvak 55"/>
            <p:cNvSpPr txBox="1"/>
            <p:nvPr/>
          </p:nvSpPr>
          <p:spPr>
            <a:xfrm>
              <a:off x="6651960" y="4753600"/>
              <a:ext cx="16905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10% = </a:t>
              </a:r>
            </a:p>
          </p:txBody>
        </p:sp>
        <p:grpSp>
          <p:nvGrpSpPr>
            <p:cNvPr id="58" name="Group 7"/>
            <p:cNvGrpSpPr/>
            <p:nvPr/>
          </p:nvGrpSpPr>
          <p:grpSpPr>
            <a:xfrm>
              <a:off x="7552303" y="4581128"/>
              <a:ext cx="498855" cy="758654"/>
              <a:chOff x="818075" y="3448051"/>
              <a:chExt cx="536898" cy="887100"/>
            </a:xfrm>
          </p:grpSpPr>
          <p:sp>
            <p:nvSpPr>
              <p:cNvPr id="59" name="TextBox 12"/>
              <p:cNvSpPr txBox="1"/>
              <p:nvPr/>
            </p:nvSpPr>
            <p:spPr>
              <a:xfrm>
                <a:off x="902613" y="3448051"/>
                <a:ext cx="367823" cy="503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1</a:t>
                </a:r>
              </a:p>
            </p:txBody>
          </p:sp>
          <p:sp>
            <p:nvSpPr>
              <p:cNvPr id="60" name="TextBox 12"/>
              <p:cNvSpPr txBox="1"/>
              <p:nvPr/>
            </p:nvSpPr>
            <p:spPr>
              <a:xfrm>
                <a:off x="818075" y="3831311"/>
                <a:ext cx="536898" cy="503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nl-NL" sz="2200" dirty="0"/>
                  <a:t>10</a:t>
                </a:r>
              </a:p>
            </p:txBody>
          </p:sp>
          <p:cxnSp>
            <p:nvCxnSpPr>
              <p:cNvPr id="61" name="Straight Connector 6"/>
              <p:cNvCxnSpPr/>
              <p:nvPr/>
            </p:nvCxnSpPr>
            <p:spPr>
              <a:xfrm>
                <a:off x="902613" y="3888463"/>
                <a:ext cx="367823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" name="Groep 69"/>
          <p:cNvGrpSpPr/>
          <p:nvPr/>
        </p:nvGrpSpPr>
        <p:grpSpPr>
          <a:xfrm>
            <a:off x="449467" y="5237062"/>
            <a:ext cx="8154981" cy="1288282"/>
            <a:chOff x="449467" y="5237062"/>
            <a:chExt cx="8154981" cy="1288282"/>
          </a:xfrm>
        </p:grpSpPr>
        <p:grpSp>
          <p:nvGrpSpPr>
            <p:cNvPr id="63" name="Group 12"/>
            <p:cNvGrpSpPr/>
            <p:nvPr/>
          </p:nvGrpSpPr>
          <p:grpSpPr>
            <a:xfrm>
              <a:off x="449467" y="5636893"/>
              <a:ext cx="8154981" cy="888451"/>
              <a:chOff x="508734" y="2634667"/>
              <a:chExt cx="7015594" cy="3175128"/>
            </a:xfrm>
          </p:grpSpPr>
          <p:grpSp>
            <p:nvGrpSpPr>
              <p:cNvPr id="64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66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67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65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kstvak 67"/>
            <p:cNvSpPr txBox="1"/>
            <p:nvPr/>
          </p:nvSpPr>
          <p:spPr>
            <a:xfrm>
              <a:off x="566437" y="5237062"/>
              <a:ext cx="22504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i="1" dirty="0"/>
                <a:t>Uitwerking</a:t>
              </a:r>
            </a:p>
          </p:txBody>
        </p:sp>
        <p:sp>
          <p:nvSpPr>
            <p:cNvPr id="69" name="Oval 6"/>
            <p:cNvSpPr>
              <a:spLocks noChangeAspect="1"/>
            </p:cNvSpPr>
            <p:nvPr/>
          </p:nvSpPr>
          <p:spPr>
            <a:xfrm>
              <a:off x="817775" y="5908661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1" name="Tekstvak 70"/>
          <p:cNvSpPr txBox="1"/>
          <p:nvPr/>
        </p:nvSpPr>
        <p:spPr>
          <a:xfrm>
            <a:off x="1508011" y="5908661"/>
            <a:ext cx="13088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30% </a:t>
            </a:r>
          </a:p>
        </p:txBody>
      </p:sp>
      <p:sp>
        <p:nvSpPr>
          <p:cNvPr id="72" name="Tekstvak 71"/>
          <p:cNvSpPr txBox="1"/>
          <p:nvPr/>
        </p:nvSpPr>
        <p:spPr>
          <a:xfrm>
            <a:off x="2139945" y="5908661"/>
            <a:ext cx="2413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3 × 10%</a:t>
            </a:r>
          </a:p>
        </p:txBody>
      </p:sp>
      <p:sp>
        <p:nvSpPr>
          <p:cNvPr id="73" name="Tekstvak 72"/>
          <p:cNvSpPr txBox="1"/>
          <p:nvPr/>
        </p:nvSpPr>
        <p:spPr>
          <a:xfrm>
            <a:off x="3577907" y="5908661"/>
            <a:ext cx="19516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3 ×</a:t>
            </a:r>
          </a:p>
        </p:txBody>
      </p:sp>
      <p:grpSp>
        <p:nvGrpSpPr>
          <p:cNvPr id="75" name="Group 7"/>
          <p:cNvGrpSpPr/>
          <p:nvPr/>
        </p:nvGrpSpPr>
        <p:grpSpPr>
          <a:xfrm>
            <a:off x="7552303" y="4581128"/>
            <a:ext cx="498855" cy="758654"/>
            <a:chOff x="818075" y="3448051"/>
            <a:chExt cx="536898" cy="887100"/>
          </a:xfrm>
        </p:grpSpPr>
        <p:sp>
          <p:nvSpPr>
            <p:cNvPr id="76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</a:t>
              </a:r>
            </a:p>
          </p:txBody>
        </p:sp>
        <p:sp>
          <p:nvSpPr>
            <p:cNvPr id="77" name="TextBox 12"/>
            <p:cNvSpPr txBox="1"/>
            <p:nvPr/>
          </p:nvSpPr>
          <p:spPr>
            <a:xfrm>
              <a:off x="818075" y="3831311"/>
              <a:ext cx="536898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10</a:t>
              </a:r>
            </a:p>
          </p:txBody>
        </p:sp>
        <p:cxnSp>
          <p:nvCxnSpPr>
            <p:cNvPr id="78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kstvak 78"/>
          <p:cNvSpPr txBox="1"/>
          <p:nvPr/>
        </p:nvSpPr>
        <p:spPr>
          <a:xfrm>
            <a:off x="4845094" y="5908661"/>
            <a:ext cx="658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8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5" name="Group 7"/>
          <p:cNvGrpSpPr/>
          <p:nvPr/>
        </p:nvGrpSpPr>
        <p:grpSpPr>
          <a:xfrm>
            <a:off x="5114660" y="5766690"/>
            <a:ext cx="498855" cy="758654"/>
            <a:chOff x="818075" y="3448051"/>
            <a:chExt cx="536898" cy="887100"/>
          </a:xfrm>
        </p:grpSpPr>
        <p:sp>
          <p:nvSpPr>
            <p:cNvPr id="86" name="TextBox 12"/>
            <p:cNvSpPr txBox="1"/>
            <p:nvPr/>
          </p:nvSpPr>
          <p:spPr>
            <a:xfrm>
              <a:off x="902613" y="3448051"/>
              <a:ext cx="367823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3</a:t>
              </a:r>
            </a:p>
          </p:txBody>
        </p:sp>
        <p:sp>
          <p:nvSpPr>
            <p:cNvPr id="87" name="TextBox 12"/>
            <p:cNvSpPr txBox="1"/>
            <p:nvPr/>
          </p:nvSpPr>
          <p:spPr>
            <a:xfrm>
              <a:off x="818075" y="3831311"/>
              <a:ext cx="536898" cy="503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2200" dirty="0"/>
                <a:t>10</a:t>
              </a:r>
            </a:p>
          </p:txBody>
        </p:sp>
        <p:cxnSp>
          <p:nvCxnSpPr>
            <p:cNvPr id="88" name="Straight Connector 6"/>
            <p:cNvCxnSpPr/>
            <p:nvPr/>
          </p:nvCxnSpPr>
          <p:spPr>
            <a:xfrm>
              <a:off x="902613" y="3859887"/>
              <a:ext cx="36782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kstvak 88"/>
          <p:cNvSpPr txBox="1"/>
          <p:nvPr/>
        </p:nvSpPr>
        <p:spPr>
          <a:xfrm>
            <a:off x="5060928" y="1844243"/>
            <a:ext cx="948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20%</a:t>
            </a:r>
          </a:p>
        </p:txBody>
      </p:sp>
      <p:sp>
        <p:nvSpPr>
          <p:cNvPr id="90" name="Rechthoek 89"/>
          <p:cNvSpPr/>
          <p:nvPr/>
        </p:nvSpPr>
        <p:spPr>
          <a:xfrm>
            <a:off x="3392205" y="6559893"/>
            <a:ext cx="2914835" cy="421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27066 0.1787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-0.35313 0.17315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56" y="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47" grpId="0"/>
      <p:bldP spid="48" grpId="0"/>
      <p:bldP spid="49" grpId="0"/>
      <p:bldP spid="71" grpId="0"/>
      <p:bldP spid="72" grpId="0"/>
      <p:bldP spid="79" grpId="0"/>
      <p:bldP spid="89" grpId="0"/>
      <p:bldP spid="89" grpId="1"/>
      <p:bldP spid="90" grpId="0" animBg="1"/>
      <p:bldP spid="91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157</Words>
  <Application>Microsoft Office PowerPoint</Application>
  <PresentationFormat>Diavoorstelling (4:3)</PresentationFormat>
  <Paragraphs>71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11</cp:revision>
  <dcterms:created xsi:type="dcterms:W3CDTF">2015-01-18T17:49:43Z</dcterms:created>
  <dcterms:modified xsi:type="dcterms:W3CDTF">2018-09-18T09:37:17Z</dcterms:modified>
</cp:coreProperties>
</file>