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1" r:id="rId3"/>
    <p:sldId id="33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9999"/>
    <a:srgbClr val="FFDDDD"/>
    <a:srgbClr val="FFCCCC"/>
    <a:srgbClr val="FDC3BF"/>
    <a:srgbClr val="FFF8E1"/>
    <a:srgbClr val="FA837A"/>
    <a:srgbClr val="FCA8A2"/>
    <a:srgbClr val="FDBEB9"/>
    <a:srgbClr val="FC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CD7EC-F3FA-4BE8-A746-DF7F171B5184}" v="22" dt="2018-09-18T08:39:1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6171" autoAdjust="0"/>
  </p:normalViewPr>
  <p:slideViewPr>
    <p:cSldViewPr snapToObjects="1">
      <p:cViewPr varScale="1">
        <p:scale>
          <a:sx n="62" d="100"/>
          <a:sy n="62" d="100"/>
        </p:scale>
        <p:origin x="1602" y="78"/>
      </p:cViewPr>
      <p:guideLst>
        <p:guide orient="horz" pos="15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D4FCD7EC-F3FA-4BE8-A746-DF7F171B5184}"/>
    <pc:docChg chg="modSld">
      <pc:chgData name="Luuk Mennen" userId="e8da6a4e-8fc9-4e27-9348-3a94ae635dab" providerId="ADAL" clId="{D4FCD7EC-F3FA-4BE8-A746-DF7F171B5184}" dt="2018-09-18T08:39:13.139" v="21" actId="20577"/>
      <pc:docMkLst>
        <pc:docMk/>
      </pc:docMkLst>
      <pc:sldChg chg="modSp">
        <pc:chgData name="Luuk Mennen" userId="e8da6a4e-8fc9-4e27-9348-3a94ae635dab" providerId="ADAL" clId="{D4FCD7EC-F3FA-4BE8-A746-DF7F171B5184}" dt="2018-09-18T08:39:13.139" v="21" actId="20577"/>
        <pc:sldMkLst>
          <pc:docMk/>
          <pc:sldMk cId="0" sldId="322"/>
        </pc:sldMkLst>
        <pc:spChg chg="mod">
          <ac:chgData name="Luuk Mennen" userId="e8da6a4e-8fc9-4e27-9348-3a94ae635dab" providerId="ADAL" clId="{D4FCD7EC-F3FA-4BE8-A746-DF7F171B5184}" dt="2018-09-18T08:39:13.139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="0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563888" y="3959207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Rekenen </a:t>
            </a:r>
            <a:r>
              <a:rPr lang="nl-NL" sz="2400" dirty="0">
                <a:latin typeface="+mn-lt"/>
              </a:rPr>
              <a:t>met breuken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Breuken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optellen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Breuken optellen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97" name="Volgende slide icoon"/>
          <p:cNvGrpSpPr/>
          <p:nvPr/>
        </p:nvGrpSpPr>
        <p:grpSpPr>
          <a:xfrm>
            <a:off x="8676456" y="6561348"/>
            <a:ext cx="395064" cy="180020"/>
            <a:chOff x="2610762" y="4509120"/>
            <a:chExt cx="395064" cy="180020"/>
          </a:xfrm>
        </p:grpSpPr>
        <p:sp>
          <p:nvSpPr>
            <p:cNvPr id="9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60" name="TextBox 3075"/>
          <p:cNvSpPr txBox="1"/>
          <p:nvPr/>
        </p:nvSpPr>
        <p:spPr>
          <a:xfrm>
            <a:off x="364013" y="1538497"/>
            <a:ext cx="6831236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De noemers zijn gelijk, ze zijn </a:t>
            </a:r>
            <a:r>
              <a:rPr lang="nl-NL" sz="2200" b="1" dirty="0"/>
              <a:t>gelijknamig</a:t>
            </a:r>
            <a:r>
              <a:rPr lang="nl-NL" sz="22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3075"/>
              <p:cNvSpPr txBox="1"/>
              <p:nvPr/>
            </p:nvSpPr>
            <p:spPr>
              <a:xfrm>
                <a:off x="386011" y="908720"/>
                <a:ext cx="6142194" cy="654923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>
                    <a:solidFill>
                      <a:srgbClr val="0070C0"/>
                    </a:solidFill>
                  </a:rPr>
                  <a:t>Wat </a:t>
                </a:r>
                <a:r>
                  <a:rPr lang="en-US" sz="2200" b="1" dirty="0" err="1">
                    <a:solidFill>
                      <a:srgbClr val="0070C0"/>
                    </a:solidFill>
                  </a:rPr>
                  <a:t>valt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je op </a:t>
                </a:r>
                <a:r>
                  <a:rPr lang="en-US" sz="2200" b="1" dirty="0" err="1">
                    <a:solidFill>
                      <a:srgbClr val="0070C0"/>
                    </a:solidFill>
                  </a:rPr>
                  <a:t>aan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de </a:t>
                </a:r>
                <a:r>
                  <a:rPr lang="en-US" sz="2200" b="1" dirty="0" err="1">
                    <a:solidFill>
                      <a:srgbClr val="0070C0"/>
                    </a:solidFill>
                  </a:rPr>
                  <a:t>noemers</a:t>
                </a:r>
                <a:r>
                  <a:rPr lang="en-US" sz="2200" b="1" dirty="0">
                    <a:solidFill>
                      <a:srgbClr val="0070C0"/>
                    </a:solidFill>
                  </a:rPr>
                  <a:t> van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1" i="0" smtClean="0">
                            <a:solidFill>
                              <a:srgbClr val="0070C0"/>
                            </a:solidFill>
                            <a:latin typeface="+mn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1" i="0" smtClean="0">
                            <a:solidFill>
                              <a:srgbClr val="0070C0"/>
                            </a:solidFill>
                            <a:latin typeface="+mn-lt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rgbClr val="0070C0"/>
                    </a:solidFill>
                  </a:rPr>
                  <a:t> 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1" i="0" smtClean="0">
                            <a:solidFill>
                              <a:srgbClr val="0070C0"/>
                            </a:solidFill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1" i="0" smtClean="0">
                            <a:solidFill>
                              <a:srgbClr val="0070C0"/>
                            </a:solidFill>
                            <a:latin typeface="+mj-lt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rgbClr val="0070C0"/>
                    </a:solidFill>
                  </a:rPr>
                  <a:t>?</a:t>
                </a:r>
                <a:endParaRPr lang="nl-NL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xtBox 30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11" y="908720"/>
                <a:ext cx="6142194" cy="654923"/>
              </a:xfrm>
              <a:prstGeom prst="rect">
                <a:avLst/>
              </a:prstGeom>
              <a:blipFill rotWithShape="1">
                <a:blip r:embed="rId4"/>
                <a:stretch>
                  <a:fillRect l="-1190" b="-463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Animatie icoon"/>
          <p:cNvGrpSpPr>
            <a:grpSpLocks noChangeAspect="1"/>
          </p:cNvGrpSpPr>
          <p:nvPr/>
        </p:nvGrpSpPr>
        <p:grpSpPr>
          <a:xfrm>
            <a:off x="8621408" y="6397582"/>
            <a:ext cx="440378" cy="360000"/>
            <a:chOff x="5076056" y="174576"/>
            <a:chExt cx="3276364" cy="2678360"/>
          </a:xfrm>
        </p:grpSpPr>
        <p:sp>
          <p:nvSpPr>
            <p:cNvPr id="55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4" name="TextBox 3075"/>
          <p:cNvSpPr txBox="1"/>
          <p:nvPr/>
        </p:nvSpPr>
        <p:spPr>
          <a:xfrm>
            <a:off x="364013" y="1990001"/>
            <a:ext cx="7582635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Gelijknamige breuken kun je optellen.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1835696" y="4103738"/>
                <a:ext cx="1237891" cy="648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nl-NL" sz="220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03738"/>
                <a:ext cx="1237891" cy="648191"/>
              </a:xfrm>
              <a:prstGeom prst="rect">
                <a:avLst/>
              </a:prstGeom>
              <a:blipFill rotWithShape="1">
                <a:blip r:embed="rId5"/>
                <a:stretch>
                  <a:fillRect r="-9852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hoek 6"/>
          <p:cNvSpPr/>
          <p:nvPr/>
        </p:nvSpPr>
        <p:spPr>
          <a:xfrm>
            <a:off x="3188470" y="2997533"/>
            <a:ext cx="8996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3 + 2 </a:t>
            </a:r>
            <a:endParaRPr lang="nl-NL" sz="2200" dirty="0">
              <a:latin typeface="+mj-lt"/>
            </a:endParaRPr>
          </a:p>
        </p:txBody>
      </p:sp>
      <p:sp>
        <p:nvSpPr>
          <p:cNvPr id="8" name="Wolkvormige toelichting 7"/>
          <p:cNvSpPr/>
          <p:nvPr/>
        </p:nvSpPr>
        <p:spPr>
          <a:xfrm>
            <a:off x="2771800" y="2708920"/>
            <a:ext cx="1800200" cy="1037456"/>
          </a:xfrm>
          <a:prstGeom prst="cloudCallout">
            <a:avLst>
              <a:gd name="adj1" fmla="val -25685"/>
              <a:gd name="adj2" fmla="val 7837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hthoek 60"/>
              <p:cNvSpPr/>
              <p:nvPr/>
            </p:nvSpPr>
            <p:spPr>
              <a:xfrm>
                <a:off x="2960313" y="4103738"/>
                <a:ext cx="496795" cy="651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nl-NL" sz="2200">
                            <a:solidFill>
                              <a:schemeClr val="tx1"/>
                            </a:solidFill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</a:p>
            </p:txBody>
          </p:sp>
        </mc:Choice>
        <mc:Fallback xmlns="">
          <p:sp>
            <p:nvSpPr>
              <p:cNvPr id="61" name="Rechthoe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313" y="4103738"/>
                <a:ext cx="496795" cy="651332"/>
              </a:xfrm>
              <a:prstGeom prst="rect">
                <a:avLst/>
              </a:prstGeom>
              <a:blipFill rotWithShape="1">
                <a:blip r:embed="rId6"/>
                <a:stretch>
                  <a:fillRect r="-44444" b="-46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hthoek 61"/>
              <p:cNvSpPr/>
              <p:nvPr/>
            </p:nvSpPr>
            <p:spPr>
              <a:xfrm>
                <a:off x="4256457" y="4103738"/>
                <a:ext cx="1469285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/>
                          <m:t>8</m:t>
                        </m:r>
                        <m:r>
                          <m:rPr>
                            <m:nor/>
                          </m:rPr>
                          <a:rPr lang="nl-NL" sz="2200"/>
                          <m:t> </m:t>
                        </m:r>
                      </m:den>
                    </m:f>
                    <m:r>
                      <a:rPr lang="nl-NL" sz="22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nl-NL" sz="2400" dirty="0"/>
                  <a:t>–</a:t>
                </a:r>
                <a:r>
                  <a:rPr lang="nl-NL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/>
                          <m:t>8</m:t>
                        </m:r>
                        <m:r>
                          <m:rPr>
                            <m:nor/>
                          </m:rPr>
                          <a:rPr lang="nl-NL" sz="2200"/>
                          <m:t> </m:t>
                        </m:r>
                      </m:den>
                    </m:f>
                    <m:r>
                      <a:rPr lang="nl-NL" sz="2200" i="1">
                        <a:latin typeface="Cambria Math"/>
                      </a:rPr>
                      <m:t> </m:t>
                    </m:r>
                  </m:oMath>
                </a14:m>
                <a:r>
                  <a:rPr lang="nl-NL" sz="2200" dirty="0"/>
                  <a:t>=</a:t>
                </a:r>
              </a:p>
            </p:txBody>
          </p:sp>
        </mc:Choice>
        <mc:Fallback xmlns="">
          <p:sp>
            <p:nvSpPr>
              <p:cNvPr id="62" name="Rechthoe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457" y="4103738"/>
                <a:ext cx="1469285" cy="654923"/>
              </a:xfrm>
              <a:prstGeom prst="rect">
                <a:avLst/>
              </a:prstGeom>
              <a:blipFill rotWithShape="1">
                <a:blip r:embed="rId7"/>
                <a:stretch>
                  <a:fillRect r="-83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hthoek 62"/>
          <p:cNvSpPr/>
          <p:nvPr/>
        </p:nvSpPr>
        <p:spPr>
          <a:xfrm>
            <a:off x="5747783" y="3027342"/>
            <a:ext cx="8467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3 </a:t>
            </a:r>
            <a:r>
              <a:rPr lang="nl-NL" sz="2000" dirty="0"/>
              <a:t>–  1</a:t>
            </a:r>
            <a:endParaRPr lang="nl-NL" sz="2200" dirty="0">
              <a:latin typeface="+mj-lt"/>
            </a:endParaRPr>
          </a:p>
        </p:txBody>
      </p:sp>
      <p:sp>
        <p:nvSpPr>
          <p:cNvPr id="66" name="Wolkvormige toelichting 65"/>
          <p:cNvSpPr/>
          <p:nvPr/>
        </p:nvSpPr>
        <p:spPr>
          <a:xfrm>
            <a:off x="5364088" y="2780928"/>
            <a:ext cx="1660627" cy="995961"/>
          </a:xfrm>
          <a:prstGeom prst="cloudCallout">
            <a:avLst>
              <a:gd name="adj1" fmla="val -25685"/>
              <a:gd name="adj2" fmla="val 7837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1" name="Animatie icoon"/>
          <p:cNvGrpSpPr>
            <a:grpSpLocks noChangeAspect="1"/>
          </p:cNvGrpSpPr>
          <p:nvPr/>
        </p:nvGrpSpPr>
        <p:grpSpPr>
          <a:xfrm>
            <a:off x="8625110" y="6410645"/>
            <a:ext cx="440378" cy="360000"/>
            <a:chOff x="5076056" y="174576"/>
            <a:chExt cx="3276364" cy="2678360"/>
          </a:xfrm>
        </p:grpSpPr>
        <p:sp>
          <p:nvSpPr>
            <p:cNvPr id="4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hthoek 62"/>
              <p:cNvSpPr/>
              <p:nvPr/>
            </p:nvSpPr>
            <p:spPr>
              <a:xfrm>
                <a:off x="5508104" y="4101893"/>
                <a:ext cx="726481" cy="654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nl-NL" sz="2200"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  <a:endParaRPr lang="nl-NL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75" name="Rechthoe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101893"/>
                <a:ext cx="726481" cy="654923"/>
              </a:xfrm>
              <a:prstGeom prst="rect">
                <a:avLst/>
              </a:prstGeom>
              <a:blipFill rotWithShape="1">
                <a:blip r:embed="rId8"/>
                <a:stretch>
                  <a:fillRect r="-21008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hthoek 62"/>
              <p:cNvSpPr/>
              <p:nvPr/>
            </p:nvSpPr>
            <p:spPr>
              <a:xfrm>
                <a:off x="6149775" y="4109543"/>
                <a:ext cx="577402" cy="6508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nl-NL" sz="2200"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  <a:endParaRPr lang="nl-NL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73" name="Rechthoe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775" y="4109543"/>
                <a:ext cx="577402" cy="650819"/>
              </a:xfrm>
              <a:prstGeom prst="rect">
                <a:avLst/>
              </a:prstGeom>
              <a:blipFill rotWithShape="1">
                <a:blip r:embed="rId9"/>
                <a:stretch>
                  <a:fillRect r="-23158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60" grpId="0"/>
      <p:bldP spid="47" grpId="0"/>
      <p:bldP spid="34" grpId="0"/>
      <p:bldP spid="3" grpId="0"/>
      <p:bldP spid="7" grpId="0"/>
      <p:bldP spid="7" grpId="1"/>
      <p:bldP spid="8" grpId="0" animBg="1"/>
      <p:bldP spid="8" grpId="1" animBg="1"/>
      <p:bldP spid="61" grpId="0"/>
      <p:bldP spid="62" grpId="0"/>
      <p:bldP spid="63" grpId="0"/>
      <p:bldP spid="63" grpId="1"/>
      <p:bldP spid="66" grpId="0" animBg="1"/>
      <p:bldP spid="66" grpId="1" animBg="1"/>
      <p:bldP spid="75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41"/>
          <p:cNvGrpSpPr/>
          <p:nvPr/>
        </p:nvGrpSpPr>
        <p:grpSpPr>
          <a:xfrm>
            <a:off x="479622" y="4149080"/>
            <a:ext cx="4682197" cy="2384969"/>
            <a:chOff x="467544" y="4013448"/>
            <a:chExt cx="8421291" cy="1575792"/>
          </a:xfrm>
        </p:grpSpPr>
        <p:grpSp>
          <p:nvGrpSpPr>
            <p:cNvPr id="97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9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3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98" name="Straight Connector 43"/>
            <p:cNvCxnSpPr/>
            <p:nvPr/>
          </p:nvCxnSpPr>
          <p:spPr>
            <a:xfrm>
              <a:off x="225898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Breuken optellen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1818471" y="4571751"/>
                <a:ext cx="1581305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nl-NL" sz="2200">
                            <a:solidFill>
                              <a:schemeClr val="tx1"/>
                            </a:solidFill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20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471" y="4571751"/>
                <a:ext cx="1581305" cy="654923"/>
              </a:xfrm>
              <a:prstGeom prst="rect">
                <a:avLst/>
              </a:prstGeom>
              <a:blipFill rotWithShape="1">
                <a:blip r:embed="rId4"/>
                <a:stretch>
                  <a:fillRect r="-5385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hthoek 60"/>
              <p:cNvSpPr/>
              <p:nvPr/>
            </p:nvSpPr>
            <p:spPr>
              <a:xfrm>
                <a:off x="3326357" y="4571751"/>
                <a:ext cx="1029619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nl-NL" sz="2200">
                            <a:solidFill>
                              <a:schemeClr val="tx1"/>
                            </a:solidFill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</a:p>
            </p:txBody>
          </p:sp>
        </mc:Choice>
        <mc:Fallback xmlns="">
          <p:sp>
            <p:nvSpPr>
              <p:cNvPr id="61" name="Rechthoe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357" y="4571751"/>
                <a:ext cx="1029619" cy="654923"/>
              </a:xfrm>
              <a:prstGeom prst="rect">
                <a:avLst/>
              </a:prstGeom>
              <a:blipFill rotWithShape="1">
                <a:blip r:embed="rId5"/>
                <a:stretch>
                  <a:fillRect r="-592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hthoek 56"/>
              <p:cNvSpPr/>
              <p:nvPr/>
            </p:nvSpPr>
            <p:spPr>
              <a:xfrm>
                <a:off x="4067944" y="4569361"/>
                <a:ext cx="696258" cy="651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nl-NL" sz="2200">
                            <a:latin typeface="+mj-lt"/>
                          </a:rPr>
                          <m:t> </m:t>
                        </m:r>
                      </m:den>
                    </m:f>
                    <m:r>
                      <a:rPr lang="nl-NL" sz="2200" i="1">
                        <a:latin typeface="Cambria Math"/>
                      </a:rPr>
                      <m:t> </m:t>
                    </m:r>
                  </m:oMath>
                </a14:m>
                <a:endParaRPr lang="nl-NL" sz="2200" dirty="0"/>
              </a:p>
            </p:txBody>
          </p:sp>
        </mc:Choice>
        <mc:Fallback xmlns="">
          <p:sp>
            <p:nvSpPr>
              <p:cNvPr id="57" name="Rechthoe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69361"/>
                <a:ext cx="696258" cy="651653"/>
              </a:xfrm>
              <a:prstGeom prst="rect">
                <a:avLst/>
              </a:prstGeom>
              <a:blipFill rotWithShape="1">
                <a:blip r:embed="rId6"/>
                <a:stretch>
                  <a:fillRect l="-10435" r="-12174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6"/>
          <p:cNvSpPr txBox="1"/>
          <p:nvPr/>
        </p:nvSpPr>
        <p:spPr>
          <a:xfrm>
            <a:off x="378768" y="692696"/>
            <a:ext cx="185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Voorbeelden</a:t>
            </a:r>
            <a:r>
              <a:rPr lang="en-US" sz="2400" dirty="0">
                <a:solidFill>
                  <a:srgbClr val="D60093"/>
                </a:solidFill>
              </a:rPr>
              <a:t> 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74" name="TextBox 3075"/>
          <p:cNvSpPr txBox="1"/>
          <p:nvPr/>
        </p:nvSpPr>
        <p:spPr>
          <a:xfrm>
            <a:off x="364013" y="1196752"/>
            <a:ext cx="1454458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Bereken.</a:t>
            </a:r>
          </a:p>
        </p:txBody>
      </p:sp>
      <p:sp>
        <p:nvSpPr>
          <p:cNvPr id="75" name="TextBox 3075"/>
          <p:cNvSpPr txBox="1"/>
          <p:nvPr/>
        </p:nvSpPr>
        <p:spPr>
          <a:xfrm>
            <a:off x="1773212" y="1188185"/>
            <a:ext cx="351394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hthoek 78"/>
              <p:cNvSpPr/>
              <p:nvPr/>
            </p:nvSpPr>
            <p:spPr>
              <a:xfrm>
                <a:off x="2109973" y="1062464"/>
                <a:ext cx="1237891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20</m:t>
                        </m:r>
                      </m:den>
                    </m:f>
                  </m:oMath>
                </a14:m>
                <a:r>
                  <a:rPr lang="nl-NL" sz="2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20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</a:p>
            </p:txBody>
          </p:sp>
        </mc:Choice>
        <mc:Fallback xmlns="">
          <p:sp>
            <p:nvSpPr>
              <p:cNvPr id="79" name="Rechthoek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973" y="1062464"/>
                <a:ext cx="1237891" cy="654923"/>
              </a:xfrm>
              <a:prstGeom prst="rect">
                <a:avLst/>
              </a:prstGeom>
              <a:blipFill rotWithShape="1">
                <a:blip r:embed="rId7"/>
                <a:stretch>
                  <a:fillRect r="-15271" b="-4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075"/>
          <p:cNvSpPr txBox="1"/>
          <p:nvPr/>
        </p:nvSpPr>
        <p:spPr>
          <a:xfrm>
            <a:off x="3593072" y="1188185"/>
            <a:ext cx="411829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hthoek 83"/>
              <p:cNvSpPr/>
              <p:nvPr/>
            </p:nvSpPr>
            <p:spPr>
              <a:xfrm>
                <a:off x="3923928" y="1062464"/>
                <a:ext cx="1237891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15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  <a:r>
                  <a:rPr lang="nl-NL" sz="2000" dirty="0"/>
                  <a:t>–</a:t>
                </a:r>
                <a:r>
                  <a:rPr lang="nl-NL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15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</a:p>
            </p:txBody>
          </p:sp>
        </mc:Choice>
        <mc:Fallback xmlns="">
          <p:sp>
            <p:nvSpPr>
              <p:cNvPr id="84" name="Rechthoek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62464"/>
                <a:ext cx="1237891" cy="654923"/>
              </a:xfrm>
              <a:prstGeom prst="rect">
                <a:avLst/>
              </a:prstGeom>
              <a:blipFill rotWithShape="1">
                <a:blip r:embed="rId8"/>
                <a:stretch>
                  <a:fillRect r="-7882" b="-4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3075"/>
          <p:cNvSpPr txBox="1"/>
          <p:nvPr/>
        </p:nvSpPr>
        <p:spPr>
          <a:xfrm>
            <a:off x="366352" y="3574177"/>
            <a:ext cx="6831236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hthoek 115"/>
              <p:cNvSpPr/>
              <p:nvPr/>
            </p:nvSpPr>
            <p:spPr>
              <a:xfrm>
                <a:off x="1818471" y="5438373"/>
                <a:ext cx="1581305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15</m:t>
                        </m:r>
                      </m:den>
                    </m:f>
                  </m:oMath>
                </a14:m>
                <a:r>
                  <a:rPr lang="nl-NL" sz="2200" dirty="0"/>
                  <a:t> </a:t>
                </a:r>
                <a:r>
                  <a:rPr lang="nl-NL" sz="2000" dirty="0"/>
                  <a:t>–</a:t>
                </a:r>
                <a:r>
                  <a:rPr lang="nl-NL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15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</a:p>
            </p:txBody>
          </p:sp>
        </mc:Choice>
        <mc:Fallback xmlns="">
          <p:sp>
            <p:nvSpPr>
              <p:cNvPr id="116" name="Rechthoek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471" y="5438373"/>
                <a:ext cx="1581305" cy="654923"/>
              </a:xfrm>
              <a:prstGeom prst="rect">
                <a:avLst/>
              </a:prstGeom>
              <a:blipFill rotWithShape="1">
                <a:blip r:embed="rId9"/>
                <a:stretch>
                  <a:fillRect b="-4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Einde presentatie icoon"/>
          <p:cNvSpPr/>
          <p:nvPr/>
        </p:nvSpPr>
        <p:spPr>
          <a:xfrm>
            <a:off x="8692904" y="6432747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Oval 46"/>
          <p:cNvSpPr>
            <a:spLocks noChangeAspect="1"/>
          </p:cNvSpPr>
          <p:nvPr/>
        </p:nvSpPr>
        <p:spPr>
          <a:xfrm>
            <a:off x="988534" y="459431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Oval 47"/>
          <p:cNvSpPr>
            <a:spLocks noChangeAspect="1"/>
          </p:cNvSpPr>
          <p:nvPr/>
        </p:nvSpPr>
        <p:spPr>
          <a:xfrm>
            <a:off x="988534" y="557468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TextBox 3075"/>
          <p:cNvSpPr txBox="1"/>
          <p:nvPr/>
        </p:nvSpPr>
        <p:spPr>
          <a:xfrm>
            <a:off x="1488282" y="4687104"/>
            <a:ext cx="419422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 </a:t>
            </a:r>
          </a:p>
        </p:txBody>
      </p:sp>
      <p:sp>
        <p:nvSpPr>
          <p:cNvPr id="111" name="TextBox 3075"/>
          <p:cNvSpPr txBox="1"/>
          <p:nvPr/>
        </p:nvSpPr>
        <p:spPr>
          <a:xfrm>
            <a:off x="1488282" y="5561183"/>
            <a:ext cx="411829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hthoek 60"/>
              <p:cNvSpPr/>
              <p:nvPr/>
            </p:nvSpPr>
            <p:spPr>
              <a:xfrm>
                <a:off x="3110333" y="5431522"/>
                <a:ext cx="1029619" cy="654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15</m:t>
                        </m:r>
                        <m:r>
                          <m:rPr>
                            <m:nor/>
                          </m:rPr>
                          <a:rPr lang="nl-NL" sz="2200">
                            <a:solidFill>
                              <a:schemeClr val="tx1"/>
                            </a:solidFill>
                            <a:latin typeface="+mj-lt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sz="2200" dirty="0"/>
                  <a:t> =</a:t>
                </a:r>
              </a:p>
            </p:txBody>
          </p:sp>
        </mc:Choice>
        <mc:Fallback xmlns="">
          <p:sp>
            <p:nvSpPr>
              <p:cNvPr id="106" name="Rechthoe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333" y="5431522"/>
                <a:ext cx="1029619" cy="654923"/>
              </a:xfrm>
              <a:prstGeom prst="rect">
                <a:avLst/>
              </a:prstGeom>
              <a:blipFill rotWithShape="1">
                <a:blip r:embed="rId10"/>
                <a:stretch>
                  <a:fillRect r="-1183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hthoek 56"/>
              <p:cNvSpPr/>
              <p:nvPr/>
            </p:nvSpPr>
            <p:spPr>
              <a:xfrm>
                <a:off x="3803734" y="5434792"/>
                <a:ext cx="696258" cy="651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nl-NL" sz="2200">
                            <a:latin typeface="+mj-lt"/>
                          </a:rPr>
                          <m:t> </m:t>
                        </m:r>
                      </m:den>
                    </m:f>
                    <m:r>
                      <a:rPr lang="nl-NL" sz="2200" i="1">
                        <a:latin typeface="Cambria Math"/>
                      </a:rPr>
                      <m:t> </m:t>
                    </m:r>
                  </m:oMath>
                </a14:m>
                <a:endParaRPr lang="nl-NL" sz="2200" dirty="0"/>
              </a:p>
            </p:txBody>
          </p:sp>
        </mc:Choice>
        <mc:Fallback xmlns="">
          <p:sp>
            <p:nvSpPr>
              <p:cNvPr id="107" name="Rechthoe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734" y="5434792"/>
                <a:ext cx="696258" cy="651332"/>
              </a:xfrm>
              <a:prstGeom prst="rect">
                <a:avLst/>
              </a:prstGeom>
              <a:blipFill rotWithShape="1">
                <a:blip r:embed="rId11"/>
                <a:stretch>
                  <a:fillRect l="-11404" r="-1228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TextBox 3075"/>
          <p:cNvSpPr txBox="1"/>
          <p:nvPr/>
        </p:nvSpPr>
        <p:spPr>
          <a:xfrm>
            <a:off x="383026" y="1772816"/>
            <a:ext cx="6831236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38" name="TextBox 3075"/>
          <p:cNvSpPr txBox="1"/>
          <p:nvPr/>
        </p:nvSpPr>
        <p:spPr>
          <a:xfrm>
            <a:off x="356578" y="2206025"/>
            <a:ext cx="8103853" cy="7694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Tel de tellers bij elkaar op. </a:t>
            </a:r>
          </a:p>
          <a:p>
            <a:r>
              <a:rPr lang="nl-NL" sz="2200" dirty="0"/>
              <a:t>De noemer verandert niet.</a:t>
            </a:r>
          </a:p>
        </p:txBody>
      </p:sp>
      <p:sp>
        <p:nvSpPr>
          <p:cNvPr id="139" name="TextBox 3075"/>
          <p:cNvSpPr txBox="1"/>
          <p:nvPr/>
        </p:nvSpPr>
        <p:spPr>
          <a:xfrm>
            <a:off x="378768" y="2852936"/>
            <a:ext cx="8103853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Vereenvoudig als het nodig is.</a:t>
            </a:r>
          </a:p>
        </p:txBody>
      </p:sp>
    </p:spTree>
    <p:extLst>
      <p:ext uri="{BB962C8B-B14F-4D97-AF65-F5344CB8AC3E}">
        <p14:creationId xmlns:p14="http://schemas.microsoft.com/office/powerpoint/2010/main" val="241235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" grpId="0"/>
      <p:bldP spid="61" grpId="0"/>
      <p:bldP spid="57" grpId="0"/>
      <p:bldP spid="74" grpId="0"/>
      <p:bldP spid="75" grpId="0"/>
      <p:bldP spid="79" grpId="0"/>
      <p:bldP spid="81" grpId="0"/>
      <p:bldP spid="84" grpId="0"/>
      <p:bldP spid="85" grpId="0"/>
      <p:bldP spid="116" grpId="0"/>
      <p:bldP spid="129" grpId="0" animBg="1"/>
      <p:bldP spid="108" grpId="0" animBg="1"/>
      <p:bldP spid="109" grpId="0" animBg="1"/>
      <p:bldP spid="110" grpId="0"/>
      <p:bldP spid="111" grpId="0"/>
      <p:bldP spid="106" grpId="0"/>
      <p:bldP spid="107" grpId="0"/>
      <p:bldP spid="137" grpId="0"/>
      <p:bldP spid="138" grpId="0"/>
      <p:bldP spid="139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3</TotalTime>
  <Words>124</Words>
  <Application>Microsoft Office PowerPoint</Application>
  <PresentationFormat>Diavoorstelling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Cambria Math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201</cp:revision>
  <dcterms:created xsi:type="dcterms:W3CDTF">2014-05-01T11:44:04Z</dcterms:created>
  <dcterms:modified xsi:type="dcterms:W3CDTF">2018-09-18T08:39:21Z</dcterms:modified>
</cp:coreProperties>
</file>