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322" r:id="rId2"/>
    <p:sldId id="327" r:id="rId3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446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0093"/>
    <a:srgbClr val="0099FF"/>
    <a:srgbClr val="00FF00"/>
    <a:srgbClr val="00FFFF"/>
    <a:srgbClr val="008000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3D57F9C-798A-4526-ADAC-968C84825DBB}" v="42" dt="2018-09-18T08:48:36.895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0" autoAdjust="0"/>
    <p:restoredTop sz="97986" autoAdjust="0"/>
  </p:normalViewPr>
  <p:slideViewPr>
    <p:cSldViewPr snapToObjects="1">
      <p:cViewPr varScale="1">
        <p:scale>
          <a:sx n="68" d="100"/>
          <a:sy n="68" d="100"/>
        </p:scale>
        <p:origin x="1422" y="48"/>
      </p:cViewPr>
      <p:guideLst>
        <p:guide orient="horz" pos="2160"/>
        <p:guide pos="446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commentAuthors" Target="commentAuthors.xml"/><Relationship Id="rId10" Type="http://schemas.microsoft.com/office/2016/11/relationships/changesInfo" Target="changesInfos/changesInfo1.xml"/><Relationship Id="rId4" Type="http://schemas.openxmlformats.org/officeDocument/2006/relationships/notesMaster" Target="notesMasters/notesMaster1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53D57F9C-798A-4526-ADAC-968C84825DBB}"/>
    <pc:docChg chg="modSld">
      <pc:chgData name="Luuk Mennen" userId="e8da6a4e-8fc9-4e27-9348-3a94ae635dab" providerId="ADAL" clId="{53D57F9C-798A-4526-ADAC-968C84825DBB}" dt="2018-09-18T08:48:36.895" v="41" actId="20577"/>
      <pc:docMkLst>
        <pc:docMk/>
      </pc:docMkLst>
      <pc:sldChg chg="modSp">
        <pc:chgData name="Luuk Mennen" userId="e8da6a4e-8fc9-4e27-9348-3a94ae635dab" providerId="ADAL" clId="{53D57F9C-798A-4526-ADAC-968C84825DBB}" dt="2018-09-18T08:48:16.556" v="21" actId="20577"/>
        <pc:sldMkLst>
          <pc:docMk/>
          <pc:sldMk cId="0" sldId="322"/>
        </pc:sldMkLst>
        <pc:spChg chg="mod">
          <ac:chgData name="Luuk Mennen" userId="e8da6a4e-8fc9-4e27-9348-3a94ae635dab" providerId="ADAL" clId="{53D57F9C-798A-4526-ADAC-968C84825DBB}" dt="2018-09-18T08:48:16.556" v="21" actId="20577"/>
          <ac:spMkLst>
            <pc:docMk/>
            <pc:sldMk cId="0" sldId="322"/>
            <ac:spMk id="2050" creationId="{00000000-0000-0000-0000-000000000000}"/>
          </ac:spMkLst>
        </pc:spChg>
      </pc:sldChg>
      <pc:sldChg chg="modSp modAnim">
        <pc:chgData name="Luuk Mennen" userId="e8da6a4e-8fc9-4e27-9348-3a94ae635dab" providerId="ADAL" clId="{53D57F9C-798A-4526-ADAC-968C84825DBB}" dt="2018-09-18T08:48:36.895" v="41" actId="20577"/>
        <pc:sldMkLst>
          <pc:docMk/>
          <pc:sldMk cId="2964322932" sldId="327"/>
        </pc:sldMkLst>
        <pc:spChg chg="mod">
          <ac:chgData name="Luuk Mennen" userId="e8da6a4e-8fc9-4e27-9348-3a94ae635dab" providerId="ADAL" clId="{53D57F9C-798A-4526-ADAC-968C84825DBB}" dt="2018-09-18T08:48:36.895" v="41" actId="20577"/>
          <ac:spMkLst>
            <pc:docMk/>
            <pc:sldMk cId="2964322932" sldId="327"/>
            <ac:spMk id="7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nl-NL" noProof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923928" y="3954461"/>
            <a:ext cx="3528392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Hoeken tekenen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nl-NL" sz="2400" b="1" dirty="0">
                <a:solidFill>
                  <a:srgbClr val="D60093"/>
                </a:solidFill>
                <a:latin typeface="+mn-lt"/>
              </a:rPr>
              <a:t>Driehoek tekenen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roup 63"/>
          <p:cNvGrpSpPr/>
          <p:nvPr/>
        </p:nvGrpSpPr>
        <p:grpSpPr>
          <a:xfrm>
            <a:off x="4311000" y="2948190"/>
            <a:ext cx="4798231" cy="2887695"/>
            <a:chOff x="508734" y="2634667"/>
            <a:chExt cx="7015594" cy="3175128"/>
          </a:xfrm>
        </p:grpSpPr>
        <p:grpSp>
          <p:nvGrpSpPr>
            <p:cNvPr id="65" name="Group 6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67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68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66" name="Straight Connector 65"/>
            <p:cNvCxnSpPr/>
            <p:nvPr/>
          </p:nvCxnSpPr>
          <p:spPr>
            <a:xfrm>
              <a:off x="1401362" y="2739466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9" name="Oval 68"/>
          <p:cNvSpPr>
            <a:spLocks noChangeAspect="1"/>
          </p:cNvSpPr>
          <p:nvPr/>
        </p:nvSpPr>
        <p:spPr>
          <a:xfrm>
            <a:off x="4575011" y="3434339"/>
            <a:ext cx="263726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0" name="Oval 69"/>
          <p:cNvSpPr>
            <a:spLocks noChangeAspect="1"/>
          </p:cNvSpPr>
          <p:nvPr/>
        </p:nvSpPr>
        <p:spPr>
          <a:xfrm>
            <a:off x="4575011" y="4143354"/>
            <a:ext cx="263726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1" name="Oval 70"/>
          <p:cNvSpPr>
            <a:spLocks noChangeAspect="1"/>
          </p:cNvSpPr>
          <p:nvPr/>
        </p:nvSpPr>
        <p:spPr>
          <a:xfrm>
            <a:off x="4575011" y="4852369"/>
            <a:ext cx="263726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9941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Driehoek tekenen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378768" y="68002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29568" y="1222400"/>
                <a:ext cx="6286465" cy="76944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i="1" dirty="0"/>
                  <a:t>Opgave</a:t>
                </a:r>
              </a:p>
              <a:p>
                <a:r>
                  <a:rPr lang="nl-NL" sz="2200" dirty="0"/>
                  <a:t>Teken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  <a:ea typeface="Cambria Math"/>
                      </a:rPr>
                      <m:t>△</m:t>
                    </m:r>
                  </m:oMath>
                </a14:m>
                <a:r>
                  <a:rPr lang="nl-NL" sz="2000" i="1" dirty="0"/>
                  <a:t>ABC </a:t>
                </a:r>
                <a:r>
                  <a:rPr lang="nl-NL" sz="2000" dirty="0"/>
                  <a:t>met </a:t>
                </a:r>
                <a:r>
                  <a:rPr lang="nl-NL" sz="2000" i="1" dirty="0"/>
                  <a:t>AB</a:t>
                </a:r>
                <a:r>
                  <a:rPr lang="nl-NL" sz="2000" dirty="0"/>
                  <a:t> = 3 cm,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en-US" sz="2000" i="1">
                        <a:latin typeface="Cambria Math"/>
                        <a:ea typeface="Cambria Math"/>
                      </a:rPr>
                      <m:t>𝐴</m:t>
                    </m:r>
                  </m:oMath>
                </a14:m>
                <a:r>
                  <a:rPr lang="nl-NL" sz="2000" dirty="0"/>
                  <a:t> = 108° en </a:t>
                </a:r>
                <a14:m>
                  <m:oMath xmlns:m="http://schemas.openxmlformats.org/officeDocument/2006/math">
                    <m:r>
                      <a:rPr lang="nl-NL" sz="2000" i="1">
                        <a:latin typeface="Cambria Math"/>
                        <a:ea typeface="Cambria Math"/>
                      </a:rPr>
                      <m:t>∠</m:t>
                    </m:r>
                    <m:r>
                      <a:rPr lang="nl-NL" sz="2000" b="0" i="1" smtClean="0">
                        <a:latin typeface="Cambria Math"/>
                        <a:ea typeface="Cambria Math"/>
                      </a:rPr>
                      <m:t>𝐵</m:t>
                    </m:r>
                  </m:oMath>
                </a14:m>
                <a:r>
                  <a:rPr lang="nl-NL" sz="2000" dirty="0"/>
                  <a:t> = 30°.</a:t>
                </a:r>
                <a:endParaRPr lang="nl-NL" sz="2200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68" y="1222400"/>
                <a:ext cx="6286465" cy="769441"/>
              </a:xfrm>
              <a:prstGeom prst="rect">
                <a:avLst/>
              </a:prstGeom>
              <a:blipFill rotWithShape="1">
                <a:blip r:embed="rId4"/>
                <a:stretch>
                  <a:fillRect l="-1163" t="-3968" r="-1453" b="-158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/>
              <p:cNvSpPr txBox="1"/>
              <p:nvPr/>
            </p:nvSpPr>
            <p:spPr>
              <a:xfrm>
                <a:off x="429568" y="3018449"/>
                <a:ext cx="3977884" cy="38779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nl-NL" sz="2200" i="1" dirty="0"/>
                  <a:t>Aanpak</a:t>
                </a:r>
              </a:p>
              <a:p>
                <a:r>
                  <a:rPr lang="nl-NL" sz="2200" dirty="0"/>
                  <a:t>1 schets maken</a:t>
                </a:r>
              </a:p>
              <a:p>
                <a:endParaRPr lang="nl-NL" sz="2200" dirty="0"/>
              </a:p>
              <a:p>
                <a:r>
                  <a:rPr lang="nl-NL" sz="2200"/>
                  <a:t>2 Teken </a:t>
                </a:r>
                <a:r>
                  <a:rPr lang="nl-NL" sz="2200" dirty="0"/>
                  <a:t>de zijde </a:t>
                </a:r>
                <a:r>
                  <a:rPr lang="nl-NL" sz="2200" i="1" dirty="0"/>
                  <a:t>AB</a:t>
                </a:r>
                <a:r>
                  <a:rPr lang="nl-NL" sz="2200" dirty="0"/>
                  <a:t> van 3 cm.</a:t>
                </a:r>
              </a:p>
              <a:p>
                <a:endParaRPr lang="nl-NL" sz="2200" dirty="0"/>
              </a:p>
              <a:p>
                <a:r>
                  <a:rPr lang="nl-NL" sz="2200" dirty="0"/>
                  <a:t>2 Teken hoek </a:t>
                </a:r>
                <a:r>
                  <a:rPr lang="nl-NL" sz="2200" i="1" dirty="0"/>
                  <a:t>A </a:t>
                </a:r>
                <a:r>
                  <a:rPr lang="nl-NL" sz="2200" dirty="0"/>
                  <a:t> van 108</a:t>
                </a:r>
                <a:r>
                  <a:rPr lang="nl-NL" sz="2400" dirty="0"/>
                  <a:t>°.</a:t>
                </a:r>
              </a:p>
              <a:p>
                <a:endParaRPr lang="nl-NL" sz="2400" dirty="0"/>
              </a:p>
              <a:p>
                <a:r>
                  <a:rPr lang="nl-NL" sz="2200" dirty="0"/>
                  <a:t>3 Teken </a:t>
                </a:r>
                <a14:m>
                  <m:oMath xmlns:m="http://schemas.openxmlformats.org/officeDocument/2006/math">
                    <m:r>
                      <a:rPr lang="nl-NL" sz="2200" i="1">
                        <a:latin typeface="Cambria Math"/>
                        <a:ea typeface="Cambria Math"/>
                      </a:rPr>
                      <m:t>∠</m:t>
                    </m:r>
                  </m:oMath>
                </a14:m>
                <a:r>
                  <a:rPr lang="nl-NL" sz="2200" dirty="0"/>
                  <a:t>B van 30°.</a:t>
                </a:r>
              </a:p>
              <a:p>
                <a:endParaRPr lang="nl-NL" sz="2200" dirty="0"/>
              </a:p>
              <a:p>
                <a:r>
                  <a:rPr lang="nl-NL" sz="2200" dirty="0"/>
                  <a:t>Niets uitgummen.</a:t>
                </a:r>
              </a:p>
              <a:p>
                <a:endParaRPr lang="nl-NL" sz="2200" dirty="0"/>
              </a:p>
            </p:txBody>
          </p:sp>
        </mc:Choice>
        <mc:Fallback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68" y="3018449"/>
                <a:ext cx="3977884" cy="3877985"/>
              </a:xfrm>
              <a:prstGeom prst="rect">
                <a:avLst/>
              </a:prstGeom>
              <a:blipFill>
                <a:blip r:embed="rId5"/>
                <a:stretch>
                  <a:fillRect l="-1991" t="-943" r="-91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/>
          <p:cNvCxnSpPr/>
          <p:nvPr/>
        </p:nvCxnSpPr>
        <p:spPr>
          <a:xfrm>
            <a:off x="5908012" y="5075356"/>
            <a:ext cx="2160240" cy="0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5581494" y="4932501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A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8068252" y="4867021"/>
            <a:ext cx="37221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B</a:t>
            </a:r>
          </a:p>
        </p:txBody>
      </p:sp>
      <p:cxnSp>
        <p:nvCxnSpPr>
          <p:cNvPr id="20" name="Straight Connector 19"/>
          <p:cNvCxnSpPr/>
          <p:nvPr/>
        </p:nvCxnSpPr>
        <p:spPr>
          <a:xfrm>
            <a:off x="5365583" y="3442315"/>
            <a:ext cx="554793" cy="1640149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5132232" y="3437552"/>
            <a:ext cx="2943601" cy="1640123"/>
          </a:xfrm>
          <a:prstGeom prst="line">
            <a:avLst/>
          </a:prstGeom>
          <a:ln w="2540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6" name="Group 25"/>
          <p:cNvGrpSpPr/>
          <p:nvPr/>
        </p:nvGrpSpPr>
        <p:grpSpPr>
          <a:xfrm>
            <a:off x="5904115" y="3629223"/>
            <a:ext cx="45719" cy="2898849"/>
            <a:chOff x="3591354" y="3031331"/>
            <a:chExt cx="1630" cy="2898849"/>
          </a:xfrm>
        </p:grpSpPr>
        <p:cxnSp>
          <p:nvCxnSpPr>
            <p:cNvPr id="27" name="Straight Connector 26"/>
            <p:cNvCxnSpPr/>
            <p:nvPr/>
          </p:nvCxnSpPr>
          <p:spPr>
            <a:xfrm>
              <a:off x="3591354" y="3031331"/>
              <a:ext cx="0" cy="1454096"/>
            </a:xfrm>
            <a:prstGeom prst="line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591354" y="4545806"/>
              <a:ext cx="1630" cy="1384374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591354" y="4415705"/>
              <a:ext cx="0" cy="134950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0" name="Group 29"/>
          <p:cNvGrpSpPr/>
          <p:nvPr/>
        </p:nvGrpSpPr>
        <p:grpSpPr>
          <a:xfrm>
            <a:off x="4099012" y="3357882"/>
            <a:ext cx="3618000" cy="3449163"/>
            <a:chOff x="2626112" y="3329061"/>
            <a:chExt cx="3618000" cy="3449163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2"/>
            <a:stretch/>
          </p:blipFill>
          <p:spPr>
            <a:xfrm>
              <a:off x="2626112" y="3329061"/>
              <a:ext cx="3618000" cy="3449163"/>
            </a:xfrm>
            <a:prstGeom prst="rect">
              <a:avLst/>
            </a:prstGeom>
          </p:spPr>
        </p:pic>
        <p:grpSp>
          <p:nvGrpSpPr>
            <p:cNvPr id="32" name="Group 31"/>
            <p:cNvGrpSpPr>
              <a:grpSpLocks noChangeAspect="1"/>
            </p:cNvGrpSpPr>
            <p:nvPr/>
          </p:nvGrpSpPr>
          <p:grpSpPr>
            <a:xfrm>
              <a:off x="4383038" y="4149559"/>
              <a:ext cx="104147" cy="830852"/>
              <a:chOff x="4881570" y="1942208"/>
              <a:chExt cx="197444" cy="1575148"/>
            </a:xfrm>
          </p:grpSpPr>
          <p:cxnSp>
            <p:nvCxnSpPr>
              <p:cNvPr id="33" name="Straight Connector 32"/>
              <p:cNvCxnSpPr/>
              <p:nvPr/>
            </p:nvCxnSpPr>
            <p:spPr>
              <a:xfrm>
                <a:off x="4975997" y="2514576"/>
                <a:ext cx="0" cy="100278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Isosceles Triangle 33"/>
              <p:cNvSpPr/>
              <p:nvPr/>
            </p:nvSpPr>
            <p:spPr>
              <a:xfrm>
                <a:off x="4881570" y="1942208"/>
                <a:ext cx="197444" cy="144016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35" name="Straight Connector 34"/>
              <p:cNvCxnSpPr/>
              <p:nvPr/>
            </p:nvCxnSpPr>
            <p:spPr>
              <a:xfrm>
                <a:off x="4977205" y="2060848"/>
                <a:ext cx="0" cy="20764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5" name="Oval 24"/>
          <p:cNvSpPr/>
          <p:nvPr/>
        </p:nvSpPr>
        <p:spPr>
          <a:xfrm>
            <a:off x="5312625" y="3365552"/>
            <a:ext cx="72008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46" name="Group 45"/>
          <p:cNvGrpSpPr/>
          <p:nvPr/>
        </p:nvGrpSpPr>
        <p:grpSpPr>
          <a:xfrm>
            <a:off x="8029270" y="3622115"/>
            <a:ext cx="45719" cy="2898849"/>
            <a:chOff x="3591354" y="3031331"/>
            <a:chExt cx="1630" cy="2898849"/>
          </a:xfrm>
        </p:grpSpPr>
        <p:cxnSp>
          <p:nvCxnSpPr>
            <p:cNvPr id="47" name="Straight Connector 46"/>
            <p:cNvCxnSpPr/>
            <p:nvPr/>
          </p:nvCxnSpPr>
          <p:spPr>
            <a:xfrm>
              <a:off x="3591354" y="3031331"/>
              <a:ext cx="0" cy="1454096"/>
            </a:xfrm>
            <a:prstGeom prst="line">
              <a:avLst/>
            </a:prstGeom>
            <a:ln w="38100">
              <a:solidFill>
                <a:srgbClr val="FF000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/>
            <p:nvPr/>
          </p:nvCxnSpPr>
          <p:spPr>
            <a:xfrm>
              <a:off x="3591354" y="4545806"/>
              <a:ext cx="1630" cy="1384374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>
            <a:xfrm>
              <a:off x="3591354" y="4415705"/>
              <a:ext cx="0" cy="134950"/>
            </a:xfrm>
            <a:prstGeom prst="line">
              <a:avLst/>
            </a:prstGeom>
            <a:ln w="38100">
              <a:noFill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0" name="Group 49"/>
          <p:cNvGrpSpPr/>
          <p:nvPr/>
        </p:nvGrpSpPr>
        <p:grpSpPr>
          <a:xfrm>
            <a:off x="6224167" y="3350774"/>
            <a:ext cx="3618000" cy="3449163"/>
            <a:chOff x="2626112" y="3329061"/>
            <a:chExt cx="3618000" cy="3449163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 rotWithShape="1"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652"/>
            <a:stretch/>
          </p:blipFill>
          <p:spPr>
            <a:xfrm>
              <a:off x="2626112" y="3329061"/>
              <a:ext cx="3618000" cy="3449163"/>
            </a:xfrm>
            <a:prstGeom prst="rect">
              <a:avLst/>
            </a:prstGeom>
          </p:spPr>
        </p:pic>
        <p:grpSp>
          <p:nvGrpSpPr>
            <p:cNvPr id="52" name="Group 51"/>
            <p:cNvGrpSpPr>
              <a:grpSpLocks noChangeAspect="1"/>
            </p:cNvGrpSpPr>
            <p:nvPr/>
          </p:nvGrpSpPr>
          <p:grpSpPr>
            <a:xfrm>
              <a:off x="4383038" y="4149559"/>
              <a:ext cx="104147" cy="830852"/>
              <a:chOff x="4881570" y="1942208"/>
              <a:chExt cx="197444" cy="1575148"/>
            </a:xfrm>
          </p:grpSpPr>
          <p:cxnSp>
            <p:nvCxnSpPr>
              <p:cNvPr id="53" name="Straight Connector 52"/>
              <p:cNvCxnSpPr/>
              <p:nvPr/>
            </p:nvCxnSpPr>
            <p:spPr>
              <a:xfrm>
                <a:off x="4975997" y="2514576"/>
                <a:ext cx="0" cy="100278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4" name="Isosceles Triangle 53"/>
              <p:cNvSpPr/>
              <p:nvPr/>
            </p:nvSpPr>
            <p:spPr>
              <a:xfrm>
                <a:off x="4881570" y="1942208"/>
                <a:ext cx="197444" cy="144016"/>
              </a:xfrm>
              <a:prstGeom prst="triangle">
                <a:avLst/>
              </a:prstGeom>
              <a:solidFill>
                <a:schemeClr val="tx1"/>
              </a:solidFill>
              <a:ln>
                <a:solidFill>
                  <a:schemeClr val="tx1"/>
                </a:solidFill>
                <a:miter lim="800000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/>
              </a:p>
            </p:txBody>
          </p:sp>
          <p:cxnSp>
            <p:nvCxnSpPr>
              <p:cNvPr id="55" name="Straight Connector 54"/>
              <p:cNvCxnSpPr/>
              <p:nvPr/>
            </p:nvCxnSpPr>
            <p:spPr>
              <a:xfrm>
                <a:off x="4977205" y="2060848"/>
                <a:ext cx="0" cy="207640"/>
              </a:xfrm>
              <a:prstGeom prst="line">
                <a:avLst/>
              </a:prstGeom>
              <a:ln w="25400">
                <a:solidFill>
                  <a:schemeClr val="tx1"/>
                </a:solidFill>
                <a:tailEnd type="non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Oval 55"/>
          <p:cNvSpPr/>
          <p:nvPr/>
        </p:nvSpPr>
        <p:spPr>
          <a:xfrm>
            <a:off x="6483578" y="4161852"/>
            <a:ext cx="72008" cy="72000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62" name="TextBox 61"/>
          <p:cNvSpPr txBox="1"/>
          <p:nvPr/>
        </p:nvSpPr>
        <p:spPr>
          <a:xfrm>
            <a:off x="5373954" y="3191228"/>
            <a:ext cx="38824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C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4457751" y="2542614"/>
            <a:ext cx="150233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200" i="1" dirty="0"/>
              <a:t>Uitwerking</a:t>
            </a:r>
          </a:p>
        </p:txBody>
      </p:sp>
      <p:grpSp>
        <p:nvGrpSpPr>
          <p:cNvPr id="73" name="Animatie icoon"/>
          <p:cNvGrpSpPr>
            <a:grpSpLocks noChangeAspect="1"/>
          </p:cNvGrpSpPr>
          <p:nvPr/>
        </p:nvGrpSpPr>
        <p:grpSpPr>
          <a:xfrm>
            <a:off x="8604448" y="6381328"/>
            <a:ext cx="440378" cy="360000"/>
            <a:chOff x="5076056" y="174576"/>
            <a:chExt cx="3276364" cy="2678360"/>
          </a:xfrm>
        </p:grpSpPr>
        <p:sp>
          <p:nvSpPr>
            <p:cNvPr id="74" name="Rectangle 73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5" name="Isosceles Triangle 74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6" name="Oval 75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Oval 76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78" name="Einde presentatie icoon"/>
          <p:cNvSpPr/>
          <p:nvPr/>
        </p:nvSpPr>
        <p:spPr>
          <a:xfrm>
            <a:off x="8696948" y="6453336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79" name="c Noordhoff"/>
          <p:cNvSpPr txBox="1"/>
          <p:nvPr/>
        </p:nvSpPr>
        <p:spPr>
          <a:xfrm>
            <a:off x="3581081" y="6581000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800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800" decel="100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800" decel="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6480000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"/>
                            </p:stCondLst>
                            <p:childTnLst>
                              <p:par>
                                <p:cTn id="5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080000">
                                      <p:cBhvr>
                                        <p:cTn id="6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080000">
                                      <p:cBhvr>
                                        <p:cTn id="6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3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4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decel="100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decel="100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800" decel="100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800" decel="100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3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800" decel="100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800" decel="100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000"/>
                            </p:stCondLst>
                            <p:childTnLst>
                              <p:par>
                                <p:cTn id="1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770000">
                                      <p:cBhvr>
                                        <p:cTn id="13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000"/>
                            </p:stCondLst>
                            <p:childTnLst>
                              <p:par>
                                <p:cTn id="1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44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5400000">
                                      <p:cBhvr>
                                        <p:cTn id="146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2000"/>
                            </p:stCondLst>
                            <p:childTnLst>
                              <p:par>
                                <p:cTn id="1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7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8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00" decel="100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200" decel="100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4" presetID="3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5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6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200" decel="100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200" decel="100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0.4+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800" accel="100000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0.4-0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xit" presetSubtype="0" fill="hold" grpId="1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000"/>
                            </p:stCondLst>
                            <p:childTnLst>
                              <p:par>
                                <p:cTn id="1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0"/>
                            </p:stCondLst>
                            <p:childTnLst>
                              <p:par>
                                <p:cTn id="19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0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2" fill="hold">
                      <p:stCondLst>
                        <p:cond delay="0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69" grpId="0" animBg="1"/>
      <p:bldP spid="70" grpId="0" animBg="1"/>
      <p:bldP spid="71" grpId="0" animBg="1"/>
      <p:bldP spid="2" grpId="0" animBg="1"/>
      <p:bldP spid="7" grpId="0" uiExpand="1" build="p"/>
      <p:bldP spid="17" grpId="0"/>
      <p:bldP spid="18" grpId="0"/>
      <p:bldP spid="25" grpId="0" animBg="1"/>
      <p:bldP spid="25" grpId="1" animBg="1"/>
      <p:bldP spid="56" grpId="0" animBg="1"/>
      <p:bldP spid="56" grpId="1" animBg="1"/>
      <p:bldP spid="62" grpId="0"/>
      <p:bldP spid="63" grpId="0"/>
      <p:bldP spid="78" grpId="0" animBg="1"/>
      <p:bldP spid="79" grpId="0"/>
    </p:bldLst>
  </p:timing>
</p:sld>
</file>

<file path=ppt/theme/theme1.xml><?xml version="1.0" encoding="utf-8"?>
<a:theme xmlns:a="http://schemas.openxmlformats.org/drawingml/2006/main" name="TheorieTemplateMacroWatermark_KGT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200" dirty="0" smtClean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TheorieTemplateMacroWatermark_KGT</Template>
  <TotalTime>2</TotalTime>
  <Words>75</Words>
  <Application>Microsoft Office PowerPoint</Application>
  <PresentationFormat>Diavoorstelling (4:3)</PresentationFormat>
  <Paragraphs>27</Paragraphs>
  <Slides>2</Slides>
  <Notes>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</vt:i4>
      </vt:variant>
    </vt:vector>
  </HeadingPairs>
  <TitlesOfParts>
    <vt:vector size="8" baseType="lpstr">
      <vt:lpstr>MS PGothic</vt:lpstr>
      <vt:lpstr>Arial</vt:lpstr>
      <vt:lpstr>Arial Black</vt:lpstr>
      <vt:lpstr>Cambria Math</vt:lpstr>
      <vt:lpstr>Eurostile</vt:lpstr>
      <vt:lpstr>TheorieTemplateMacroWatermark_KGT</vt:lpstr>
      <vt:lpstr>PowerPoint-presentatie</vt:lpstr>
      <vt:lpstr>PowerPoint-presentatie</vt:lpstr>
    </vt:vector>
  </TitlesOfParts>
  <Company>Infinitas Learning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Nijbroek, Tom</dc:creator>
  <cp:lastModifiedBy>Luuk Mennen</cp:lastModifiedBy>
  <cp:revision>8</cp:revision>
  <dcterms:created xsi:type="dcterms:W3CDTF">2014-09-03T09:55:00Z</dcterms:created>
  <dcterms:modified xsi:type="dcterms:W3CDTF">2018-09-18T08:48:38Z</dcterms:modified>
</cp:coreProperties>
</file>