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4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57F9C-798A-4526-ADAC-968C84825DBB}" v="42" dt="2018-09-18T08:48:36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48"/>
      </p:cViewPr>
      <p:guideLst>
        <p:guide orient="horz" pos="2160"/>
        <p:guide pos="44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3D57F9C-798A-4526-ADAC-968C84825DBB}"/>
    <pc:docChg chg="modSld">
      <pc:chgData name="Luuk Mennen" userId="e8da6a4e-8fc9-4e27-9348-3a94ae635dab" providerId="ADAL" clId="{53D57F9C-798A-4526-ADAC-968C84825DBB}" dt="2018-09-18T08:48:36.895" v="41" actId="20577"/>
      <pc:docMkLst>
        <pc:docMk/>
      </pc:docMkLst>
      <pc:sldChg chg="modSp">
        <pc:chgData name="Luuk Mennen" userId="e8da6a4e-8fc9-4e27-9348-3a94ae635dab" providerId="ADAL" clId="{53D57F9C-798A-4526-ADAC-968C84825DBB}" dt="2018-09-18T08:48:16.556" v="21" actId="20577"/>
        <pc:sldMkLst>
          <pc:docMk/>
          <pc:sldMk cId="0" sldId="322"/>
        </pc:sldMkLst>
        <pc:spChg chg="mod">
          <ac:chgData name="Luuk Mennen" userId="e8da6a4e-8fc9-4e27-9348-3a94ae635dab" providerId="ADAL" clId="{53D57F9C-798A-4526-ADAC-968C84825DBB}" dt="2018-09-18T08:48:16.556" v="21" actId="20577"/>
          <ac:spMkLst>
            <pc:docMk/>
            <pc:sldMk cId="0" sldId="322"/>
            <ac:spMk id="2050" creationId="{00000000-0000-0000-0000-000000000000}"/>
          </ac:spMkLst>
        </pc:spChg>
      </pc:sldChg>
      <pc:sldChg chg="modSp modAnim">
        <pc:chgData name="Luuk Mennen" userId="e8da6a4e-8fc9-4e27-9348-3a94ae635dab" providerId="ADAL" clId="{53D57F9C-798A-4526-ADAC-968C84825DBB}" dt="2018-09-18T08:48:36.895" v="41" actId="20577"/>
        <pc:sldMkLst>
          <pc:docMk/>
          <pc:sldMk cId="2964322932" sldId="327"/>
        </pc:sldMkLst>
        <pc:spChg chg="mod">
          <ac:chgData name="Luuk Mennen" userId="e8da6a4e-8fc9-4e27-9348-3a94ae635dab" providerId="ADAL" clId="{53D57F9C-798A-4526-ADAC-968C84825DBB}" dt="2018-09-18T08:48:36.895" v="41" actId="20577"/>
          <ac:spMkLst>
            <pc:docMk/>
            <pc:sldMk cId="2964322932" sldId="327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Driehoek tekenen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4311000" y="2948190"/>
            <a:ext cx="4798231" cy="2887695"/>
            <a:chOff x="508734" y="2634667"/>
            <a:chExt cx="7015594" cy="3175128"/>
          </a:xfrm>
        </p:grpSpPr>
        <p:grpSp>
          <p:nvGrpSpPr>
            <p:cNvPr id="65" name="Group 6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67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8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6" name="Straight Connector 65"/>
            <p:cNvCxnSpPr/>
            <p:nvPr/>
          </p:nvCxnSpPr>
          <p:spPr>
            <a:xfrm>
              <a:off x="1401362" y="2739466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Oval 68"/>
          <p:cNvSpPr>
            <a:spLocks noChangeAspect="1"/>
          </p:cNvSpPr>
          <p:nvPr/>
        </p:nvSpPr>
        <p:spPr>
          <a:xfrm>
            <a:off x="4575011" y="3434339"/>
            <a:ext cx="263726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4575011" y="4143354"/>
            <a:ext cx="263726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4575011" y="4852369"/>
            <a:ext cx="263726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994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Driehoek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9568" y="1222400"/>
                <a:ext cx="628646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i="1" dirty="0"/>
                  <a:t>Opgave</a:t>
                </a:r>
              </a:p>
              <a:p>
                <a:r>
                  <a:rPr lang="nl-NL" sz="2200" dirty="0"/>
                  <a:t>Teken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000" i="1" dirty="0"/>
                  <a:t>ABC </a:t>
                </a:r>
                <a:r>
                  <a:rPr lang="nl-NL" sz="2000" dirty="0"/>
                  <a:t>met </a:t>
                </a:r>
                <a:r>
                  <a:rPr lang="nl-NL" sz="2000" i="1" dirty="0"/>
                  <a:t>AB</a:t>
                </a:r>
                <a:r>
                  <a:rPr lang="nl-NL" sz="2000" dirty="0"/>
                  <a:t> = 3 cm,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𝐴</m:t>
                    </m:r>
                  </m:oMath>
                </a14:m>
                <a:r>
                  <a:rPr lang="nl-NL" sz="2000" dirty="0"/>
                  <a:t> = 108° en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nl-NL" sz="2000" b="0" i="1" smtClean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nl-NL" sz="2000" dirty="0"/>
                  <a:t> = 30°.</a:t>
                </a:r>
                <a:endParaRPr lang="nl-NL" sz="2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68" y="1222400"/>
                <a:ext cx="6286465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163" t="-3968" r="-1453" b="-15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29568" y="3018449"/>
                <a:ext cx="3977884" cy="38779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i="1" dirty="0"/>
                  <a:t>Aanpak</a:t>
                </a:r>
              </a:p>
              <a:p>
                <a:r>
                  <a:rPr lang="nl-NL" sz="2200" dirty="0"/>
                  <a:t>1 schets maken</a:t>
                </a:r>
              </a:p>
              <a:p>
                <a:endParaRPr lang="nl-NL" sz="2200" dirty="0"/>
              </a:p>
              <a:p>
                <a:r>
                  <a:rPr lang="nl-NL" sz="2200"/>
                  <a:t>2 Teken </a:t>
                </a:r>
                <a:r>
                  <a:rPr lang="nl-NL" sz="2200" dirty="0"/>
                  <a:t>de zijde </a:t>
                </a:r>
                <a:r>
                  <a:rPr lang="nl-NL" sz="2200" i="1" dirty="0"/>
                  <a:t>AB</a:t>
                </a:r>
                <a:r>
                  <a:rPr lang="nl-NL" sz="2200" dirty="0"/>
                  <a:t> van 3 cm.</a:t>
                </a:r>
              </a:p>
              <a:p>
                <a:endParaRPr lang="nl-NL" sz="2200" dirty="0"/>
              </a:p>
              <a:p>
                <a:r>
                  <a:rPr lang="nl-NL" sz="2200" dirty="0"/>
                  <a:t>2 Teken hoek </a:t>
                </a:r>
                <a:r>
                  <a:rPr lang="nl-NL" sz="2200" i="1" dirty="0"/>
                  <a:t>A </a:t>
                </a:r>
                <a:r>
                  <a:rPr lang="nl-NL" sz="2200" dirty="0"/>
                  <a:t> van 108</a:t>
                </a:r>
                <a:r>
                  <a:rPr lang="nl-NL" sz="2400" dirty="0"/>
                  <a:t>°.</a:t>
                </a:r>
              </a:p>
              <a:p>
                <a:endParaRPr lang="nl-NL" sz="2400" dirty="0"/>
              </a:p>
              <a:p>
                <a:r>
                  <a:rPr lang="nl-NL" sz="2200" dirty="0"/>
                  <a:t>3 Teken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/>
                  <a:t>B van 30°.</a:t>
                </a:r>
              </a:p>
              <a:p>
                <a:endParaRPr lang="nl-NL" sz="2200" dirty="0"/>
              </a:p>
              <a:p>
                <a:r>
                  <a:rPr lang="nl-NL" sz="2200" dirty="0"/>
                  <a:t>Niets uitgummen.</a:t>
                </a:r>
              </a:p>
              <a:p>
                <a:endParaRPr lang="nl-NL" sz="2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68" y="3018449"/>
                <a:ext cx="3977884" cy="3877985"/>
              </a:xfrm>
              <a:prstGeom prst="rect">
                <a:avLst/>
              </a:prstGeom>
              <a:blipFill>
                <a:blip r:embed="rId5"/>
                <a:stretch>
                  <a:fillRect l="-1991" t="-943" r="-91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5908012" y="5075356"/>
            <a:ext cx="216024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81494" y="4932501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8252" y="4867021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B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5365583" y="3442315"/>
            <a:ext cx="554793" cy="164014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32232" y="3437552"/>
            <a:ext cx="2943601" cy="1640123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5904115" y="3629223"/>
            <a:ext cx="45719" cy="2898849"/>
            <a:chOff x="3591354" y="3031331"/>
            <a:chExt cx="1630" cy="2898849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3591354" y="3031331"/>
              <a:ext cx="0" cy="1454096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591354" y="4545806"/>
              <a:ext cx="1630" cy="1384374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591354" y="4415705"/>
              <a:ext cx="0" cy="134950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4099012" y="3357882"/>
            <a:ext cx="3618000" cy="3449163"/>
            <a:chOff x="2626112" y="3329061"/>
            <a:chExt cx="3618000" cy="3449163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652"/>
            <a:stretch/>
          </p:blipFill>
          <p:spPr>
            <a:xfrm>
              <a:off x="2626112" y="3329061"/>
              <a:ext cx="3618000" cy="3449163"/>
            </a:xfrm>
            <a:prstGeom prst="rect">
              <a:avLst/>
            </a:prstGeom>
          </p:spPr>
        </p:pic>
        <p:grpSp>
          <p:nvGrpSpPr>
            <p:cNvPr id="32" name="Group 31"/>
            <p:cNvGrpSpPr>
              <a:grpSpLocks noChangeAspect="1"/>
            </p:cNvGrpSpPr>
            <p:nvPr/>
          </p:nvGrpSpPr>
          <p:grpSpPr>
            <a:xfrm>
              <a:off x="4383038" y="4149559"/>
              <a:ext cx="104147" cy="830852"/>
              <a:chOff x="4881570" y="1942208"/>
              <a:chExt cx="197444" cy="1575148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>
                <a:off x="4975997" y="2514576"/>
                <a:ext cx="0" cy="100278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Isosceles Triangle 33"/>
              <p:cNvSpPr/>
              <p:nvPr/>
            </p:nvSpPr>
            <p:spPr>
              <a:xfrm>
                <a:off x="4881570" y="1942208"/>
                <a:ext cx="197444" cy="14401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>
                <a:off x="4977205" y="2060848"/>
                <a:ext cx="0" cy="20764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Oval 24"/>
          <p:cNvSpPr/>
          <p:nvPr/>
        </p:nvSpPr>
        <p:spPr>
          <a:xfrm>
            <a:off x="5312625" y="3365552"/>
            <a:ext cx="72008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6" name="Group 45"/>
          <p:cNvGrpSpPr/>
          <p:nvPr/>
        </p:nvGrpSpPr>
        <p:grpSpPr>
          <a:xfrm>
            <a:off x="8029270" y="3622115"/>
            <a:ext cx="45719" cy="2898849"/>
            <a:chOff x="3591354" y="3031331"/>
            <a:chExt cx="1630" cy="289884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3591354" y="3031331"/>
              <a:ext cx="0" cy="1454096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91354" y="4545806"/>
              <a:ext cx="1630" cy="1384374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591354" y="4415705"/>
              <a:ext cx="0" cy="134950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6224167" y="3350774"/>
            <a:ext cx="3618000" cy="3449163"/>
            <a:chOff x="2626112" y="3329061"/>
            <a:chExt cx="3618000" cy="3449163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652"/>
            <a:stretch/>
          </p:blipFill>
          <p:spPr>
            <a:xfrm>
              <a:off x="2626112" y="3329061"/>
              <a:ext cx="3618000" cy="3449163"/>
            </a:xfrm>
            <a:prstGeom prst="rect">
              <a:avLst/>
            </a:prstGeom>
          </p:spPr>
        </p:pic>
        <p:grpSp>
          <p:nvGrpSpPr>
            <p:cNvPr id="52" name="Group 51"/>
            <p:cNvGrpSpPr>
              <a:grpSpLocks noChangeAspect="1"/>
            </p:cNvGrpSpPr>
            <p:nvPr/>
          </p:nvGrpSpPr>
          <p:grpSpPr>
            <a:xfrm>
              <a:off x="4383038" y="4149559"/>
              <a:ext cx="104147" cy="830852"/>
              <a:chOff x="4881570" y="1942208"/>
              <a:chExt cx="197444" cy="1575148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4975997" y="2514576"/>
                <a:ext cx="0" cy="100278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Isosceles Triangle 53"/>
              <p:cNvSpPr/>
              <p:nvPr/>
            </p:nvSpPr>
            <p:spPr>
              <a:xfrm>
                <a:off x="4881570" y="1942208"/>
                <a:ext cx="197444" cy="14401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>
                <a:off x="4977205" y="2060848"/>
                <a:ext cx="0" cy="20764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Oval 55"/>
          <p:cNvSpPr/>
          <p:nvPr/>
        </p:nvSpPr>
        <p:spPr>
          <a:xfrm>
            <a:off x="6483578" y="4161852"/>
            <a:ext cx="72008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TextBox 61"/>
          <p:cNvSpPr txBox="1"/>
          <p:nvPr/>
        </p:nvSpPr>
        <p:spPr>
          <a:xfrm>
            <a:off x="5373954" y="3191228"/>
            <a:ext cx="3882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C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57751" y="2542614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7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4" name="Rectangle 7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7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7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7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480000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">
                                      <p:cBhvr>
                                        <p:cTn id="6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"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decel="100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decel="100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decel="100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decel="100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8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770000">
                                      <p:cBhvr>
                                        <p:cTn id="1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4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4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" decel="100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" decel="100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" decel="100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decel="100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  <p:bldP spid="2" grpId="0" animBg="1"/>
      <p:bldP spid="7" grpId="0" uiExpand="1" build="p"/>
      <p:bldP spid="17" grpId="0"/>
      <p:bldP spid="18" grpId="0"/>
      <p:bldP spid="25" grpId="0" animBg="1"/>
      <p:bldP spid="25" grpId="1" animBg="1"/>
      <p:bldP spid="56" grpId="0" animBg="1"/>
      <p:bldP spid="56" grpId="1" animBg="1"/>
      <p:bldP spid="62" grpId="0"/>
      <p:bldP spid="63" grpId="0"/>
      <p:bldP spid="78" grpId="0" animBg="1"/>
      <p:bldP spid="79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2</TotalTime>
  <Words>75</Words>
  <Application>Microsoft Office PowerPoint</Application>
  <PresentationFormat>Diavoorstelling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MS PGothic</vt:lpstr>
      <vt:lpstr>Arial</vt:lpstr>
      <vt:lpstr>Arial Black</vt:lpstr>
      <vt:lpstr>Cambria Math</vt:lpstr>
      <vt:lpstr>Eurostile</vt:lpstr>
      <vt:lpstr>TheorieTemplateMacroWatermark_KGT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8</cp:revision>
  <dcterms:created xsi:type="dcterms:W3CDTF">2014-09-03T09:55:00Z</dcterms:created>
  <dcterms:modified xsi:type="dcterms:W3CDTF">2018-09-18T08:48:38Z</dcterms:modified>
</cp:coreProperties>
</file>