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27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711623-E32B-496B-8D1E-C95C7DFC19C0}" v="22" dt="2018-09-18T09:01:23.3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986" autoAdjust="0"/>
  </p:normalViewPr>
  <p:slideViewPr>
    <p:cSldViewPr snapToObjects="1"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52711623-E32B-496B-8D1E-C95C7DFC19C0}"/>
    <pc:docChg chg="modSld">
      <pc:chgData name="Luuk Mennen" userId="e8da6a4e-8fc9-4e27-9348-3a94ae635dab" providerId="ADAL" clId="{52711623-E32B-496B-8D1E-C95C7DFC19C0}" dt="2018-09-18T09:01:23.320" v="21" actId="20577"/>
      <pc:docMkLst>
        <pc:docMk/>
      </pc:docMkLst>
      <pc:sldChg chg="modSp">
        <pc:chgData name="Luuk Mennen" userId="e8da6a4e-8fc9-4e27-9348-3a94ae635dab" providerId="ADAL" clId="{52711623-E32B-496B-8D1E-C95C7DFC19C0}" dt="2018-09-18T09:01:23.320" v="21" actId="20577"/>
        <pc:sldMkLst>
          <pc:docMk/>
          <pc:sldMk cId="0" sldId="322"/>
        </pc:sldMkLst>
        <pc:spChg chg="mod">
          <ac:chgData name="Luuk Mennen" userId="e8da6a4e-8fc9-4e27-9348-3a94ae635dab" providerId="ADAL" clId="{52711623-E32B-496B-8D1E-C95C7DFC19C0}" dt="2018-09-18T09:01:23.320" v="21" actId="20577"/>
          <ac:spMkLst>
            <pc:docMk/>
            <pc:sldMk cId="0" sldId="322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923928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Vooruit en achteruit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Optellen en aftrekken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Optellen en aftrekken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78767" y="820571"/>
            <a:ext cx="18646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Getallenrace</a:t>
            </a:r>
            <a:r>
              <a:rPr lang="en-US" sz="2200" dirty="0"/>
              <a:t>.</a:t>
            </a:r>
          </a:p>
        </p:txBody>
      </p:sp>
      <p:sp>
        <p:nvSpPr>
          <p:cNvPr id="59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pic>
        <p:nvPicPr>
          <p:cNvPr id="44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9" r="2136" b="36759"/>
          <a:stretch/>
        </p:blipFill>
        <p:spPr bwMode="auto">
          <a:xfrm>
            <a:off x="609600" y="2005199"/>
            <a:ext cx="4091111" cy="661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3696059" y="259080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b="1" dirty="0">
                <a:latin typeface="Agency FB"/>
                <a:ea typeface="Calibri"/>
                <a:cs typeface="Aharoni"/>
              </a:rPr>
              <a:t>¯</a:t>
            </a:r>
            <a:r>
              <a:rPr lang="nl-NL" dirty="0"/>
              <a:t>6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877933" y="259080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b="1" dirty="0">
                <a:latin typeface="Agency FB"/>
                <a:ea typeface="Calibri"/>
                <a:cs typeface="Aharoni"/>
              </a:rPr>
              <a:t>¯</a:t>
            </a:r>
            <a:r>
              <a:rPr lang="nl-NL" dirty="0"/>
              <a:t>7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048583" y="259080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b="1" dirty="0">
                <a:latin typeface="Agency FB"/>
                <a:ea typeface="Calibri"/>
                <a:cs typeface="Aharoni"/>
              </a:rPr>
              <a:t>¯</a:t>
            </a:r>
            <a:r>
              <a:rPr lang="nl-NL" dirty="0"/>
              <a:t>8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210383" y="259080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b="1" dirty="0">
                <a:latin typeface="Agency FB"/>
                <a:ea typeface="Calibri"/>
                <a:cs typeface="Aharoni"/>
              </a:rPr>
              <a:t>¯</a:t>
            </a:r>
            <a:r>
              <a:rPr lang="en-US" dirty="0"/>
              <a:t>9</a:t>
            </a:r>
            <a:endParaRPr lang="nl-NL" dirty="0"/>
          </a:p>
        </p:txBody>
      </p:sp>
      <p:sp>
        <p:nvSpPr>
          <p:cNvPr id="50" name="TextBox 49"/>
          <p:cNvSpPr txBox="1"/>
          <p:nvPr/>
        </p:nvSpPr>
        <p:spPr>
          <a:xfrm>
            <a:off x="372184" y="2590800"/>
            <a:ext cx="59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b="1" dirty="0">
                <a:latin typeface="Agency FB"/>
                <a:ea typeface="Calibri"/>
                <a:cs typeface="Aharoni"/>
              </a:rPr>
              <a:t>¯</a:t>
            </a:r>
            <a:r>
              <a:rPr lang="en-US" dirty="0"/>
              <a:t>10 </a:t>
            </a:r>
            <a:endParaRPr lang="nl-NL" dirty="0"/>
          </a:p>
        </p:txBody>
      </p:sp>
      <p:pic>
        <p:nvPicPr>
          <p:cNvPr id="55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6" r="2029" b="36759"/>
          <a:stretch/>
        </p:blipFill>
        <p:spPr bwMode="auto">
          <a:xfrm>
            <a:off x="4700711" y="2005199"/>
            <a:ext cx="4085628" cy="661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0" name="TextBox 59"/>
          <p:cNvSpPr txBox="1"/>
          <p:nvPr/>
        </p:nvSpPr>
        <p:spPr>
          <a:xfrm>
            <a:off x="4563183" y="259080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b="1" dirty="0">
                <a:latin typeface="Agency FB"/>
                <a:ea typeface="Calibri"/>
                <a:cs typeface="Aharoni"/>
              </a:rPr>
              <a:t>¯</a:t>
            </a:r>
            <a:r>
              <a:rPr lang="en-US" dirty="0"/>
              <a:t>5</a:t>
            </a:r>
            <a:endParaRPr lang="nl-NL" dirty="0"/>
          </a:p>
        </p:txBody>
      </p:sp>
      <p:sp>
        <p:nvSpPr>
          <p:cNvPr id="61" name="TextBox 60"/>
          <p:cNvSpPr txBox="1"/>
          <p:nvPr/>
        </p:nvSpPr>
        <p:spPr>
          <a:xfrm>
            <a:off x="5325183" y="259080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b="1" dirty="0">
                <a:latin typeface="Agency FB"/>
                <a:ea typeface="Calibri"/>
                <a:cs typeface="Aharoni"/>
              </a:rPr>
              <a:t>¯</a:t>
            </a:r>
            <a:r>
              <a:rPr lang="en-US" dirty="0"/>
              <a:t>4</a:t>
            </a:r>
            <a:endParaRPr lang="nl-NL" dirty="0"/>
          </a:p>
        </p:txBody>
      </p:sp>
      <p:sp>
        <p:nvSpPr>
          <p:cNvPr id="62" name="TextBox 61"/>
          <p:cNvSpPr txBox="1"/>
          <p:nvPr/>
        </p:nvSpPr>
        <p:spPr>
          <a:xfrm>
            <a:off x="6163383" y="259080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b="1" dirty="0">
                <a:latin typeface="Agency FB"/>
                <a:ea typeface="Calibri"/>
                <a:cs typeface="Aharoni"/>
              </a:rPr>
              <a:t>¯</a:t>
            </a:r>
            <a:r>
              <a:rPr lang="en-US" dirty="0"/>
              <a:t>3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968457" y="259080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b="1" dirty="0">
                <a:latin typeface="Agency FB"/>
                <a:ea typeface="Calibri"/>
                <a:cs typeface="Aharoni"/>
              </a:rPr>
              <a:t>¯</a:t>
            </a:r>
            <a:r>
              <a:rPr lang="en-US" dirty="0"/>
              <a:t>2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754733" y="2590800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b="1" dirty="0">
                <a:latin typeface="Agency FB"/>
                <a:ea typeface="Calibri"/>
                <a:cs typeface="Aharoni"/>
              </a:rPr>
              <a:t>¯</a:t>
            </a:r>
            <a:r>
              <a:rPr lang="en-US" dirty="0"/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646326" y="25908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382666" y="3124200"/>
            <a:ext cx="1325550" cy="1143000"/>
            <a:chOff x="1981200" y="3048000"/>
            <a:chExt cx="1325550" cy="1143000"/>
          </a:xfrm>
        </p:grpSpPr>
        <p:sp>
          <p:nvSpPr>
            <p:cNvPr id="11" name="Rectangle 10"/>
            <p:cNvSpPr/>
            <p:nvPr/>
          </p:nvSpPr>
          <p:spPr>
            <a:xfrm>
              <a:off x="1981200" y="3632656"/>
              <a:ext cx="1143000" cy="55834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/>
            <p:cNvCxnSpPr>
              <a:stCxn id="11" idx="0"/>
            </p:cNvCxnSpPr>
            <p:nvPr/>
          </p:nvCxnSpPr>
          <p:spPr>
            <a:xfrm flipV="1">
              <a:off x="2552700" y="3048000"/>
              <a:ext cx="0" cy="584656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057400" y="3683913"/>
              <a:ext cx="124935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err="1"/>
                <a:t>Martijn</a:t>
              </a:r>
              <a:endParaRPr lang="en-US" sz="2200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942325" y="2921913"/>
            <a:ext cx="824599" cy="735687"/>
            <a:chOff x="3942325" y="2895600"/>
            <a:chExt cx="824599" cy="735687"/>
          </a:xfrm>
        </p:grpSpPr>
        <p:sp>
          <p:nvSpPr>
            <p:cNvPr id="74" name="tekst"/>
            <p:cNvSpPr txBox="1"/>
            <p:nvPr/>
          </p:nvSpPr>
          <p:spPr>
            <a:xfrm>
              <a:off x="4114800" y="3200400"/>
              <a:ext cx="50687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>
                  <a:solidFill>
                    <a:srgbClr val="FF0000"/>
                  </a:solidFill>
                </a:rPr>
                <a:t>+1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  <p:sp>
          <p:nvSpPr>
            <p:cNvPr id="76" name="Boogje onder"/>
            <p:cNvSpPr/>
            <p:nvPr/>
          </p:nvSpPr>
          <p:spPr>
            <a:xfrm flipV="1">
              <a:off x="3942325" y="2895600"/>
              <a:ext cx="824599" cy="339958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4756768" y="2921913"/>
            <a:ext cx="824599" cy="735687"/>
            <a:chOff x="3942325" y="2895600"/>
            <a:chExt cx="824599" cy="735687"/>
          </a:xfrm>
        </p:grpSpPr>
        <p:sp>
          <p:nvSpPr>
            <p:cNvPr id="78" name="tekst"/>
            <p:cNvSpPr txBox="1"/>
            <p:nvPr/>
          </p:nvSpPr>
          <p:spPr>
            <a:xfrm>
              <a:off x="4114800" y="3200400"/>
              <a:ext cx="50687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>
                  <a:solidFill>
                    <a:srgbClr val="FF0000"/>
                  </a:solidFill>
                </a:rPr>
                <a:t>+1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  <p:sp>
          <p:nvSpPr>
            <p:cNvPr id="79" name="Boogje onder"/>
            <p:cNvSpPr/>
            <p:nvPr/>
          </p:nvSpPr>
          <p:spPr>
            <a:xfrm flipV="1">
              <a:off x="3942325" y="2895600"/>
              <a:ext cx="824599" cy="339958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5574064" y="2921913"/>
            <a:ext cx="824599" cy="735687"/>
            <a:chOff x="3942325" y="2895600"/>
            <a:chExt cx="824599" cy="735687"/>
          </a:xfrm>
        </p:grpSpPr>
        <p:sp>
          <p:nvSpPr>
            <p:cNvPr id="81" name="tekst"/>
            <p:cNvSpPr txBox="1"/>
            <p:nvPr/>
          </p:nvSpPr>
          <p:spPr>
            <a:xfrm>
              <a:off x="4114800" y="3200400"/>
              <a:ext cx="50687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>
                  <a:solidFill>
                    <a:srgbClr val="FF0000"/>
                  </a:solidFill>
                </a:rPr>
                <a:t>+1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  <p:sp>
          <p:nvSpPr>
            <p:cNvPr id="82" name="Boogje onder"/>
            <p:cNvSpPr/>
            <p:nvPr/>
          </p:nvSpPr>
          <p:spPr>
            <a:xfrm flipV="1">
              <a:off x="3942325" y="2895600"/>
              <a:ext cx="824599" cy="339958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6392708" y="2921913"/>
            <a:ext cx="824599" cy="735687"/>
            <a:chOff x="3942325" y="2895600"/>
            <a:chExt cx="824599" cy="735687"/>
          </a:xfrm>
        </p:grpSpPr>
        <p:sp>
          <p:nvSpPr>
            <p:cNvPr id="84" name="tekst"/>
            <p:cNvSpPr txBox="1"/>
            <p:nvPr/>
          </p:nvSpPr>
          <p:spPr>
            <a:xfrm>
              <a:off x="4114800" y="3200400"/>
              <a:ext cx="50687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>
                  <a:solidFill>
                    <a:srgbClr val="FF0000"/>
                  </a:solidFill>
                </a:rPr>
                <a:t>+1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  <p:sp>
          <p:nvSpPr>
            <p:cNvPr id="85" name="Boogje onder"/>
            <p:cNvSpPr/>
            <p:nvPr/>
          </p:nvSpPr>
          <p:spPr>
            <a:xfrm flipV="1">
              <a:off x="3942325" y="2895600"/>
              <a:ext cx="824599" cy="339958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</p:grpSp>
      <p:sp>
        <p:nvSpPr>
          <p:cNvPr id="21" name="Left Brace 20"/>
          <p:cNvSpPr/>
          <p:nvPr/>
        </p:nvSpPr>
        <p:spPr>
          <a:xfrm rot="16200000">
            <a:off x="5367446" y="1571582"/>
            <a:ext cx="421558" cy="3238180"/>
          </a:xfrm>
          <a:prstGeom prst="leftBrace">
            <a:avLst>
              <a:gd name="adj1" fmla="val 45764"/>
              <a:gd name="adj2" fmla="val 50000"/>
            </a:avLst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kst"/>
          <p:cNvSpPr txBox="1"/>
          <p:nvPr/>
        </p:nvSpPr>
        <p:spPr>
          <a:xfrm>
            <a:off x="5029200" y="3352800"/>
            <a:ext cx="126829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/>
              <a:t>4 vooruit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6629400" y="3124200"/>
            <a:ext cx="1325550" cy="1143000"/>
            <a:chOff x="1981200" y="3048000"/>
            <a:chExt cx="1325550" cy="1143000"/>
          </a:xfrm>
        </p:grpSpPr>
        <p:sp>
          <p:nvSpPr>
            <p:cNvPr id="88" name="Rectangle 87"/>
            <p:cNvSpPr/>
            <p:nvPr/>
          </p:nvSpPr>
          <p:spPr>
            <a:xfrm>
              <a:off x="1981200" y="3632656"/>
              <a:ext cx="1143000" cy="55834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Arrow Connector 88"/>
            <p:cNvCxnSpPr>
              <a:stCxn id="88" idx="0"/>
            </p:cNvCxnSpPr>
            <p:nvPr/>
          </p:nvCxnSpPr>
          <p:spPr>
            <a:xfrm flipV="1">
              <a:off x="2552700" y="3048000"/>
              <a:ext cx="0" cy="584656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/>
            <p:cNvSpPr txBox="1"/>
            <p:nvPr/>
          </p:nvSpPr>
          <p:spPr>
            <a:xfrm>
              <a:off x="2057400" y="3683913"/>
              <a:ext cx="124935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err="1"/>
                <a:t>Martijn</a:t>
              </a:r>
              <a:endParaRPr lang="en-US" sz="2200" dirty="0"/>
            </a:p>
          </p:txBody>
        </p:sp>
      </p:grpSp>
      <p:sp>
        <p:nvSpPr>
          <p:cNvPr id="91" name="TextBox 90"/>
          <p:cNvSpPr txBox="1"/>
          <p:nvPr/>
        </p:nvSpPr>
        <p:spPr>
          <a:xfrm>
            <a:off x="381000" y="4522113"/>
            <a:ext cx="26196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Martijn</a:t>
            </a:r>
            <a:r>
              <a:rPr lang="en-US" sz="2200" dirty="0"/>
              <a:t> </a:t>
            </a:r>
            <a:r>
              <a:rPr lang="en-US" sz="2200" dirty="0" err="1"/>
              <a:t>komt</a:t>
            </a:r>
            <a:r>
              <a:rPr lang="en-US" sz="2200" dirty="0"/>
              <a:t> op </a:t>
            </a:r>
            <a:r>
              <a:rPr lang="nl-NL" sz="2400" b="1" dirty="0">
                <a:latin typeface="Agency FB"/>
                <a:ea typeface="Calibri"/>
                <a:cs typeface="Aharoni"/>
              </a:rPr>
              <a:t>¯</a:t>
            </a:r>
            <a:r>
              <a:rPr lang="en-US" sz="2200" dirty="0"/>
              <a:t>2.</a:t>
            </a:r>
          </a:p>
        </p:txBody>
      </p:sp>
      <p:grpSp>
        <p:nvGrpSpPr>
          <p:cNvPr id="92" name="Animatie icoon"/>
          <p:cNvGrpSpPr>
            <a:grpSpLocks noChangeAspect="1"/>
          </p:cNvGrpSpPr>
          <p:nvPr/>
        </p:nvGrpSpPr>
        <p:grpSpPr>
          <a:xfrm>
            <a:off x="8633517" y="6394522"/>
            <a:ext cx="440378" cy="360000"/>
            <a:chOff x="5076056" y="174576"/>
            <a:chExt cx="3276364" cy="2678360"/>
          </a:xfrm>
        </p:grpSpPr>
        <p:sp>
          <p:nvSpPr>
            <p:cNvPr id="93" name="Rectangle 92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4" name="Isosceles Triangle 93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5" name="Oval 94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6" name="Oval 95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3374574" y="3124200"/>
            <a:ext cx="1325550" cy="1143000"/>
            <a:chOff x="1981200" y="3048000"/>
            <a:chExt cx="1325550" cy="1143000"/>
          </a:xfrm>
        </p:grpSpPr>
        <p:sp>
          <p:nvSpPr>
            <p:cNvPr id="98" name="Rectangle 97"/>
            <p:cNvSpPr/>
            <p:nvPr/>
          </p:nvSpPr>
          <p:spPr>
            <a:xfrm>
              <a:off x="1981200" y="3632656"/>
              <a:ext cx="1143000" cy="55834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9" name="Straight Arrow Connector 98"/>
            <p:cNvCxnSpPr>
              <a:stCxn id="98" idx="0"/>
            </p:cNvCxnSpPr>
            <p:nvPr/>
          </p:nvCxnSpPr>
          <p:spPr>
            <a:xfrm flipV="1">
              <a:off x="2552700" y="3048000"/>
              <a:ext cx="0" cy="584656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TextBox 99"/>
            <p:cNvSpPr txBox="1"/>
            <p:nvPr/>
          </p:nvSpPr>
          <p:spPr>
            <a:xfrm>
              <a:off x="2057400" y="3683913"/>
              <a:ext cx="124935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/>
                <a:t>Sophie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073583" y="2921913"/>
            <a:ext cx="872633" cy="717466"/>
            <a:chOff x="3139084" y="2913821"/>
            <a:chExt cx="815224" cy="717466"/>
          </a:xfrm>
        </p:grpSpPr>
        <p:sp>
          <p:nvSpPr>
            <p:cNvPr id="104" name="Boogje onder"/>
            <p:cNvSpPr/>
            <p:nvPr/>
          </p:nvSpPr>
          <p:spPr>
            <a:xfrm flipH="1" flipV="1">
              <a:off x="3139084" y="2913821"/>
              <a:ext cx="815224" cy="339958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  <p:sp>
          <p:nvSpPr>
            <p:cNvPr id="105" name="tekst"/>
            <p:cNvSpPr txBox="1"/>
            <p:nvPr/>
          </p:nvSpPr>
          <p:spPr>
            <a:xfrm>
              <a:off x="3362912" y="3200400"/>
              <a:ext cx="43633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>
                  <a:solidFill>
                    <a:srgbClr val="FF0000"/>
                  </a:solidFill>
                </a:rPr>
                <a:t>-1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2243380" y="2921913"/>
            <a:ext cx="840360" cy="717466"/>
            <a:chOff x="3139084" y="2913821"/>
            <a:chExt cx="815224" cy="717466"/>
          </a:xfrm>
        </p:grpSpPr>
        <p:sp>
          <p:nvSpPr>
            <p:cNvPr id="107" name="Boogje onder"/>
            <p:cNvSpPr/>
            <p:nvPr/>
          </p:nvSpPr>
          <p:spPr>
            <a:xfrm flipH="1" flipV="1">
              <a:off x="3139084" y="2913821"/>
              <a:ext cx="815224" cy="339958"/>
            </a:xfrm>
            <a:custGeom>
              <a:avLst/>
              <a:gdLst>
                <a:gd name="connsiteX0" fmla="*/ 0 w 1258645"/>
                <a:gd name="connsiteY0" fmla="*/ 301229 h 311987"/>
                <a:gd name="connsiteX1" fmla="*/ 656216 w 1258645"/>
                <a:gd name="connsiteY1" fmla="*/ 15 h 311987"/>
                <a:gd name="connsiteX2" fmla="*/ 1258645 w 1258645"/>
                <a:gd name="connsiteY2" fmla="*/ 311987 h 311987"/>
                <a:gd name="connsiteX0" fmla="*/ 0 w 1258645"/>
                <a:gd name="connsiteY0" fmla="*/ 301229 h 311987"/>
                <a:gd name="connsiteX1" fmla="*/ 623964 w 1258645"/>
                <a:gd name="connsiteY1" fmla="*/ 15 h 311987"/>
                <a:gd name="connsiteX2" fmla="*/ 1258645 w 1258645"/>
                <a:gd name="connsiteY2" fmla="*/ 311987 h 311987"/>
                <a:gd name="connsiteX0" fmla="*/ 0 w 1215642"/>
                <a:gd name="connsiteY0" fmla="*/ 301229 h 311987"/>
                <a:gd name="connsiteX1" fmla="*/ 580961 w 1215642"/>
                <a:gd name="connsiteY1" fmla="*/ 15 h 311987"/>
                <a:gd name="connsiteX2" fmla="*/ 1215642 w 1215642"/>
                <a:gd name="connsiteY2" fmla="*/ 311987 h 311987"/>
                <a:gd name="connsiteX0" fmla="*/ 0 w 1215642"/>
                <a:gd name="connsiteY0" fmla="*/ 301233 h 311991"/>
                <a:gd name="connsiteX1" fmla="*/ 580961 w 1215642"/>
                <a:gd name="connsiteY1" fmla="*/ 19 h 311991"/>
                <a:gd name="connsiteX2" fmla="*/ 1215642 w 1215642"/>
                <a:gd name="connsiteY2" fmla="*/ 311991 h 311991"/>
                <a:gd name="connsiteX0" fmla="*/ 0 w 1140388"/>
                <a:gd name="connsiteY0" fmla="*/ 301219 h 301218"/>
                <a:gd name="connsiteX1" fmla="*/ 580961 w 1140388"/>
                <a:gd name="connsiteY1" fmla="*/ 5 h 301218"/>
                <a:gd name="connsiteX2" fmla="*/ 1140388 w 1140388"/>
                <a:gd name="connsiteY2" fmla="*/ 295928 h 301218"/>
                <a:gd name="connsiteX0" fmla="*/ 0 w 1140388"/>
                <a:gd name="connsiteY0" fmla="*/ 301219 h 301219"/>
                <a:gd name="connsiteX1" fmla="*/ 580961 w 1140388"/>
                <a:gd name="connsiteY1" fmla="*/ 5 h 301219"/>
                <a:gd name="connsiteX2" fmla="*/ 1140388 w 1140388"/>
                <a:gd name="connsiteY2" fmla="*/ 295928 h 301219"/>
                <a:gd name="connsiteX0" fmla="*/ 0 w 1140388"/>
                <a:gd name="connsiteY0" fmla="*/ 229011 h 229011"/>
                <a:gd name="connsiteX1" fmla="*/ 580961 w 1140388"/>
                <a:gd name="connsiteY1" fmla="*/ 16 h 229011"/>
                <a:gd name="connsiteX2" fmla="*/ 1140388 w 1140388"/>
                <a:gd name="connsiteY2" fmla="*/ 223720 h 22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0388" h="229011">
                  <a:moveTo>
                    <a:pt x="0" y="229011"/>
                  </a:moveTo>
                  <a:cubicBezTo>
                    <a:pt x="201720" y="45410"/>
                    <a:pt x="390896" y="898"/>
                    <a:pt x="580961" y="16"/>
                  </a:cubicBezTo>
                  <a:cubicBezTo>
                    <a:pt x="771026" y="-866"/>
                    <a:pt x="987063" y="36533"/>
                    <a:pt x="1140388" y="22372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l-NL" sz="2400"/>
            </a:p>
          </p:txBody>
        </p:sp>
        <p:sp>
          <p:nvSpPr>
            <p:cNvPr id="108" name="tekst"/>
            <p:cNvSpPr txBox="1"/>
            <p:nvPr/>
          </p:nvSpPr>
          <p:spPr>
            <a:xfrm>
              <a:off x="3328271" y="3200400"/>
              <a:ext cx="43633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pPr algn="ctr"/>
              <a:r>
                <a:rPr lang="en-US" sz="2200" dirty="0">
                  <a:solidFill>
                    <a:srgbClr val="FF0000"/>
                  </a:solidFill>
                </a:rPr>
                <a:t>-1</a:t>
              </a:r>
              <a:endParaRPr lang="nl-NL" sz="22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09" name="Left Brace 108"/>
          <p:cNvSpPr/>
          <p:nvPr/>
        </p:nvSpPr>
        <p:spPr>
          <a:xfrm rot="16200000">
            <a:off x="2915361" y="2338224"/>
            <a:ext cx="421558" cy="1640157"/>
          </a:xfrm>
          <a:prstGeom prst="leftBrace">
            <a:avLst>
              <a:gd name="adj1" fmla="val 45764"/>
              <a:gd name="adj2" fmla="val 50000"/>
            </a:avLst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kst"/>
          <p:cNvSpPr txBox="1"/>
          <p:nvPr/>
        </p:nvSpPr>
        <p:spPr>
          <a:xfrm>
            <a:off x="2357986" y="3270545"/>
            <a:ext cx="15039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nl-NL" sz="2200" dirty="0"/>
              <a:t>2 achteruit</a:t>
            </a:r>
          </a:p>
        </p:txBody>
      </p:sp>
      <p:grpSp>
        <p:nvGrpSpPr>
          <p:cNvPr id="111" name="Group 110"/>
          <p:cNvGrpSpPr/>
          <p:nvPr/>
        </p:nvGrpSpPr>
        <p:grpSpPr>
          <a:xfrm>
            <a:off x="1744508" y="3124200"/>
            <a:ext cx="1325550" cy="1143000"/>
            <a:chOff x="1981200" y="3048000"/>
            <a:chExt cx="1325550" cy="1143000"/>
          </a:xfrm>
        </p:grpSpPr>
        <p:sp>
          <p:nvSpPr>
            <p:cNvPr id="112" name="Rectangle 111"/>
            <p:cNvSpPr/>
            <p:nvPr/>
          </p:nvSpPr>
          <p:spPr>
            <a:xfrm>
              <a:off x="1981200" y="3632656"/>
              <a:ext cx="1143000" cy="55834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3" name="Straight Arrow Connector 112"/>
            <p:cNvCxnSpPr>
              <a:stCxn id="112" idx="0"/>
            </p:cNvCxnSpPr>
            <p:nvPr/>
          </p:nvCxnSpPr>
          <p:spPr>
            <a:xfrm flipV="1">
              <a:off x="2552700" y="3048000"/>
              <a:ext cx="0" cy="584656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TextBox 113"/>
            <p:cNvSpPr txBox="1"/>
            <p:nvPr/>
          </p:nvSpPr>
          <p:spPr>
            <a:xfrm>
              <a:off x="2057400" y="3683913"/>
              <a:ext cx="124935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/>
                <a:t>Sophie</a:t>
              </a:r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381000" y="4953000"/>
            <a:ext cx="2650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Sophie </a:t>
            </a:r>
            <a:r>
              <a:rPr lang="en-US" sz="2200" dirty="0" err="1"/>
              <a:t>komt</a:t>
            </a:r>
            <a:r>
              <a:rPr lang="en-US" sz="2200" dirty="0"/>
              <a:t> op </a:t>
            </a:r>
            <a:r>
              <a:rPr lang="nl-NL" sz="2400" b="1" dirty="0">
                <a:latin typeface="Agency FB"/>
                <a:ea typeface="Calibri"/>
                <a:cs typeface="Aharoni"/>
              </a:rPr>
              <a:t>¯</a:t>
            </a:r>
            <a:r>
              <a:rPr lang="en-US" sz="2200" dirty="0"/>
              <a:t>8.</a:t>
            </a:r>
          </a:p>
        </p:txBody>
      </p:sp>
      <p:sp>
        <p:nvSpPr>
          <p:cNvPr id="116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9" grpId="0"/>
      <p:bldP spid="45" grpId="0"/>
      <p:bldP spid="46" grpId="0"/>
      <p:bldP spid="47" grpId="0"/>
      <p:bldP spid="48" grpId="0"/>
      <p:bldP spid="50" grpId="0"/>
      <p:bldP spid="60" grpId="0"/>
      <p:bldP spid="61" grpId="0"/>
      <p:bldP spid="62" grpId="0"/>
      <p:bldP spid="63" grpId="0"/>
      <p:bldP spid="64" grpId="0"/>
      <p:bldP spid="65" grpId="0"/>
      <p:bldP spid="21" grpId="0" animBg="1"/>
      <p:bldP spid="21" grpId="1" animBg="1"/>
      <p:bldP spid="86" grpId="0"/>
      <p:bldP spid="86" grpId="1"/>
      <p:bldP spid="91" grpId="0"/>
      <p:bldP spid="109" grpId="0" animBg="1"/>
      <p:bldP spid="109" grpId="1" animBg="1"/>
      <p:bldP spid="110" grpId="0"/>
      <p:bldP spid="110" grpId="1"/>
      <p:bldP spid="115" grpId="0"/>
      <p:bldP spid="116" grpId="0" animBg="1"/>
    </p:bldLst>
  </p:timing>
</p:sld>
</file>

<file path=ppt/theme/theme1.xml><?xml version="1.0" encoding="utf-8"?>
<a:theme xmlns:a="http://schemas.openxmlformats.org/drawingml/2006/main" name="PP_HV_TH_MacroEnabled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PP_HV_TH_MacroEnabled</Template>
  <TotalTime>130</TotalTime>
  <Words>77</Words>
  <Application>Microsoft Office PowerPoint</Application>
  <PresentationFormat>Diavoorstelling (4:3)</PresentationFormat>
  <Paragraphs>36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10" baseType="lpstr">
      <vt:lpstr>MS PGothic</vt:lpstr>
      <vt:lpstr>Agency FB</vt:lpstr>
      <vt:lpstr>Aharoni</vt:lpstr>
      <vt:lpstr>Arial</vt:lpstr>
      <vt:lpstr>Arial Black</vt:lpstr>
      <vt:lpstr>Calibri</vt:lpstr>
      <vt:lpstr>Eurostile</vt:lpstr>
      <vt:lpstr>PP_HV_TH_MacroEnabled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</dc:creator>
  <cp:lastModifiedBy>Luuk Mennen</cp:lastModifiedBy>
  <cp:revision>13</cp:revision>
  <dcterms:created xsi:type="dcterms:W3CDTF">2014-09-30T07:07:15Z</dcterms:created>
  <dcterms:modified xsi:type="dcterms:W3CDTF">2018-09-18T09:01:29Z</dcterms:modified>
</cp:coreProperties>
</file>