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11623-E32B-496B-8D1E-C95C7DFC19C0}" v="22" dt="2018-09-18T09:01:23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2711623-E32B-496B-8D1E-C95C7DFC19C0}"/>
    <pc:docChg chg="modSld">
      <pc:chgData name="Luuk Mennen" userId="e8da6a4e-8fc9-4e27-9348-3a94ae635dab" providerId="ADAL" clId="{52711623-E32B-496B-8D1E-C95C7DFC19C0}" dt="2018-09-18T09:01:23.320" v="21" actId="20577"/>
      <pc:docMkLst>
        <pc:docMk/>
      </pc:docMkLst>
      <pc:sldChg chg="modSp">
        <pc:chgData name="Luuk Mennen" userId="e8da6a4e-8fc9-4e27-9348-3a94ae635dab" providerId="ADAL" clId="{52711623-E32B-496B-8D1E-C95C7DFC19C0}" dt="2018-09-18T09:01:23.320" v="21" actId="20577"/>
        <pc:sldMkLst>
          <pc:docMk/>
          <pc:sldMk cId="0" sldId="322"/>
        </pc:sldMkLst>
        <pc:spChg chg="mod">
          <ac:chgData name="Luuk Mennen" userId="e8da6a4e-8fc9-4e27-9348-3a94ae635dab" providerId="ADAL" clId="{52711623-E32B-496B-8D1E-C95C7DFC19C0}" dt="2018-09-18T09:01:23.320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Vooruit en achteruit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Optellen en aftrekken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Optellen en aftrekken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7" y="820571"/>
            <a:ext cx="18646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Getallenrace</a:t>
            </a:r>
            <a:r>
              <a:rPr lang="en-US" sz="2200" dirty="0"/>
              <a:t>.</a:t>
            </a:r>
          </a:p>
        </p:txBody>
      </p:sp>
      <p:sp>
        <p:nvSpPr>
          <p:cNvPr id="5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" r="2136" b="36759"/>
          <a:stretch/>
        </p:blipFill>
        <p:spPr bwMode="auto">
          <a:xfrm>
            <a:off x="609600" y="2005199"/>
            <a:ext cx="4091111" cy="66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3696059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nl-NL" dirty="0"/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7793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nl-NL" dirty="0"/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4858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nl-NL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1038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9</a:t>
            </a:r>
            <a:endParaRPr lang="nl-NL" dirty="0"/>
          </a:p>
        </p:txBody>
      </p:sp>
      <p:sp>
        <p:nvSpPr>
          <p:cNvPr id="50" name="TextBox 49"/>
          <p:cNvSpPr txBox="1"/>
          <p:nvPr/>
        </p:nvSpPr>
        <p:spPr>
          <a:xfrm>
            <a:off x="372184" y="25908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10 </a:t>
            </a:r>
            <a:endParaRPr lang="nl-NL" dirty="0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" r="2029" b="36759"/>
          <a:stretch/>
        </p:blipFill>
        <p:spPr bwMode="auto">
          <a:xfrm>
            <a:off x="4700711" y="2005199"/>
            <a:ext cx="4085628" cy="66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456318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5</a:t>
            </a:r>
            <a:endParaRPr lang="nl-NL" dirty="0"/>
          </a:p>
        </p:txBody>
      </p:sp>
      <p:sp>
        <p:nvSpPr>
          <p:cNvPr id="61" name="TextBox 60"/>
          <p:cNvSpPr txBox="1"/>
          <p:nvPr/>
        </p:nvSpPr>
        <p:spPr>
          <a:xfrm>
            <a:off x="532518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4</a:t>
            </a:r>
            <a:endParaRPr lang="nl-NL" dirty="0"/>
          </a:p>
        </p:txBody>
      </p:sp>
      <p:sp>
        <p:nvSpPr>
          <p:cNvPr id="62" name="TextBox 61"/>
          <p:cNvSpPr txBox="1"/>
          <p:nvPr/>
        </p:nvSpPr>
        <p:spPr>
          <a:xfrm>
            <a:off x="616338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68457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754733" y="2590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Agency FB"/>
                <a:ea typeface="Calibri"/>
                <a:cs typeface="Aharoni"/>
              </a:rPr>
              <a:t>¯</a:t>
            </a:r>
            <a:r>
              <a:rPr lang="en-US" dirty="0"/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646326" y="259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82666" y="3124200"/>
            <a:ext cx="1325550" cy="1143000"/>
            <a:chOff x="1981200" y="3048000"/>
            <a:chExt cx="1325550" cy="1143000"/>
          </a:xfrm>
        </p:grpSpPr>
        <p:sp>
          <p:nvSpPr>
            <p:cNvPr id="11" name="Rectangle 10"/>
            <p:cNvSpPr/>
            <p:nvPr/>
          </p:nvSpPr>
          <p:spPr>
            <a:xfrm>
              <a:off x="1981200" y="3632656"/>
              <a:ext cx="1143000" cy="558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11" idx="0"/>
            </p:cNvCxnSpPr>
            <p:nvPr/>
          </p:nvCxnSpPr>
          <p:spPr>
            <a:xfrm flipV="1">
              <a:off x="2552700" y="3048000"/>
              <a:ext cx="0" cy="5846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057400" y="3683913"/>
              <a:ext cx="12493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/>
                <a:t>Martijn</a:t>
              </a:r>
              <a:endParaRPr lang="en-US" sz="2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42325" y="2921913"/>
            <a:ext cx="824599" cy="735687"/>
            <a:chOff x="3942325" y="2895600"/>
            <a:chExt cx="824599" cy="735687"/>
          </a:xfrm>
        </p:grpSpPr>
        <p:sp>
          <p:nvSpPr>
            <p:cNvPr id="74" name="tekst"/>
            <p:cNvSpPr txBox="1"/>
            <p:nvPr/>
          </p:nvSpPr>
          <p:spPr>
            <a:xfrm>
              <a:off x="4114800" y="3200400"/>
              <a:ext cx="5068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+1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  <p:sp>
          <p:nvSpPr>
            <p:cNvPr id="76" name="Boogje onder"/>
            <p:cNvSpPr/>
            <p:nvPr/>
          </p:nvSpPr>
          <p:spPr>
            <a:xfrm flipV="1">
              <a:off x="3942325" y="2895600"/>
              <a:ext cx="824599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56768" y="2921913"/>
            <a:ext cx="824599" cy="735687"/>
            <a:chOff x="3942325" y="2895600"/>
            <a:chExt cx="824599" cy="735687"/>
          </a:xfrm>
        </p:grpSpPr>
        <p:sp>
          <p:nvSpPr>
            <p:cNvPr id="78" name="tekst"/>
            <p:cNvSpPr txBox="1"/>
            <p:nvPr/>
          </p:nvSpPr>
          <p:spPr>
            <a:xfrm>
              <a:off x="4114800" y="3200400"/>
              <a:ext cx="5068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+1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  <p:sp>
          <p:nvSpPr>
            <p:cNvPr id="79" name="Boogje onder"/>
            <p:cNvSpPr/>
            <p:nvPr/>
          </p:nvSpPr>
          <p:spPr>
            <a:xfrm flipV="1">
              <a:off x="3942325" y="2895600"/>
              <a:ext cx="824599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74064" y="2921913"/>
            <a:ext cx="824599" cy="735687"/>
            <a:chOff x="3942325" y="2895600"/>
            <a:chExt cx="824599" cy="735687"/>
          </a:xfrm>
        </p:grpSpPr>
        <p:sp>
          <p:nvSpPr>
            <p:cNvPr id="81" name="tekst"/>
            <p:cNvSpPr txBox="1"/>
            <p:nvPr/>
          </p:nvSpPr>
          <p:spPr>
            <a:xfrm>
              <a:off x="4114800" y="3200400"/>
              <a:ext cx="5068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+1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  <p:sp>
          <p:nvSpPr>
            <p:cNvPr id="82" name="Boogje onder"/>
            <p:cNvSpPr/>
            <p:nvPr/>
          </p:nvSpPr>
          <p:spPr>
            <a:xfrm flipV="1">
              <a:off x="3942325" y="2895600"/>
              <a:ext cx="824599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392708" y="2921913"/>
            <a:ext cx="824599" cy="735687"/>
            <a:chOff x="3942325" y="2895600"/>
            <a:chExt cx="824599" cy="735687"/>
          </a:xfrm>
        </p:grpSpPr>
        <p:sp>
          <p:nvSpPr>
            <p:cNvPr id="84" name="tekst"/>
            <p:cNvSpPr txBox="1"/>
            <p:nvPr/>
          </p:nvSpPr>
          <p:spPr>
            <a:xfrm>
              <a:off x="4114800" y="3200400"/>
              <a:ext cx="5068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+1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  <p:sp>
          <p:nvSpPr>
            <p:cNvPr id="85" name="Boogje onder"/>
            <p:cNvSpPr/>
            <p:nvPr/>
          </p:nvSpPr>
          <p:spPr>
            <a:xfrm flipV="1">
              <a:off x="3942325" y="2895600"/>
              <a:ext cx="824599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21" name="Left Brace 20"/>
          <p:cNvSpPr/>
          <p:nvPr/>
        </p:nvSpPr>
        <p:spPr>
          <a:xfrm rot="16200000">
            <a:off x="5367446" y="1571582"/>
            <a:ext cx="421558" cy="3238180"/>
          </a:xfrm>
          <a:prstGeom prst="leftBrace">
            <a:avLst>
              <a:gd name="adj1" fmla="val 45764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kst"/>
          <p:cNvSpPr txBox="1"/>
          <p:nvPr/>
        </p:nvSpPr>
        <p:spPr>
          <a:xfrm>
            <a:off x="5029200" y="3352800"/>
            <a:ext cx="12682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4 vooruit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6629400" y="3124200"/>
            <a:ext cx="1325550" cy="1143000"/>
            <a:chOff x="1981200" y="3048000"/>
            <a:chExt cx="1325550" cy="1143000"/>
          </a:xfrm>
        </p:grpSpPr>
        <p:sp>
          <p:nvSpPr>
            <p:cNvPr id="88" name="Rectangle 87"/>
            <p:cNvSpPr/>
            <p:nvPr/>
          </p:nvSpPr>
          <p:spPr>
            <a:xfrm>
              <a:off x="1981200" y="3632656"/>
              <a:ext cx="1143000" cy="558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Arrow Connector 88"/>
            <p:cNvCxnSpPr>
              <a:stCxn id="88" idx="0"/>
            </p:cNvCxnSpPr>
            <p:nvPr/>
          </p:nvCxnSpPr>
          <p:spPr>
            <a:xfrm flipV="1">
              <a:off x="2552700" y="3048000"/>
              <a:ext cx="0" cy="5846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057400" y="3683913"/>
              <a:ext cx="12493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/>
                <a:t>Martijn</a:t>
              </a:r>
              <a:endParaRPr lang="en-US" sz="2200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1000" y="4522113"/>
            <a:ext cx="261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Martijn</a:t>
            </a:r>
            <a:r>
              <a:rPr lang="en-US" sz="2200" dirty="0"/>
              <a:t> </a:t>
            </a:r>
            <a:r>
              <a:rPr lang="en-US" sz="2200" dirty="0" err="1"/>
              <a:t>komt</a:t>
            </a:r>
            <a:r>
              <a:rPr lang="en-US" sz="2200" dirty="0"/>
              <a:t> op </a:t>
            </a:r>
            <a:r>
              <a:rPr lang="nl-NL" sz="2400" b="1" dirty="0">
                <a:latin typeface="Agency FB"/>
                <a:ea typeface="Calibri"/>
                <a:cs typeface="Aharoni"/>
              </a:rPr>
              <a:t>¯</a:t>
            </a:r>
            <a:r>
              <a:rPr lang="en-US" sz="2200" dirty="0"/>
              <a:t>2.</a:t>
            </a:r>
          </a:p>
        </p:txBody>
      </p:sp>
      <p:grpSp>
        <p:nvGrpSpPr>
          <p:cNvPr id="92" name="Animatie icoon"/>
          <p:cNvGrpSpPr>
            <a:grpSpLocks noChangeAspect="1"/>
          </p:cNvGrpSpPr>
          <p:nvPr/>
        </p:nvGrpSpPr>
        <p:grpSpPr>
          <a:xfrm>
            <a:off x="8633517" y="6394522"/>
            <a:ext cx="440378" cy="360000"/>
            <a:chOff x="5076056" y="174576"/>
            <a:chExt cx="3276364" cy="2678360"/>
          </a:xfrm>
        </p:grpSpPr>
        <p:sp>
          <p:nvSpPr>
            <p:cNvPr id="93" name="Rectangle 92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Isosceles Triangle 9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Oval 9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9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374574" y="3124200"/>
            <a:ext cx="1325550" cy="1143000"/>
            <a:chOff x="1981200" y="3048000"/>
            <a:chExt cx="1325550" cy="1143000"/>
          </a:xfrm>
        </p:grpSpPr>
        <p:sp>
          <p:nvSpPr>
            <p:cNvPr id="98" name="Rectangle 97"/>
            <p:cNvSpPr/>
            <p:nvPr/>
          </p:nvSpPr>
          <p:spPr>
            <a:xfrm>
              <a:off x="1981200" y="3632656"/>
              <a:ext cx="1143000" cy="558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Arrow Connector 98"/>
            <p:cNvCxnSpPr>
              <a:stCxn id="98" idx="0"/>
            </p:cNvCxnSpPr>
            <p:nvPr/>
          </p:nvCxnSpPr>
          <p:spPr>
            <a:xfrm flipV="1">
              <a:off x="2552700" y="3048000"/>
              <a:ext cx="0" cy="5846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2057400" y="3683913"/>
              <a:ext cx="12493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Sophie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73583" y="2921913"/>
            <a:ext cx="872633" cy="717466"/>
            <a:chOff x="3139084" y="2913821"/>
            <a:chExt cx="815224" cy="717466"/>
          </a:xfrm>
        </p:grpSpPr>
        <p:sp>
          <p:nvSpPr>
            <p:cNvPr id="104" name="Boogje onder"/>
            <p:cNvSpPr/>
            <p:nvPr/>
          </p:nvSpPr>
          <p:spPr>
            <a:xfrm flipH="1" flipV="1">
              <a:off x="3139084" y="2913821"/>
              <a:ext cx="815224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05" name="tekst"/>
            <p:cNvSpPr txBox="1"/>
            <p:nvPr/>
          </p:nvSpPr>
          <p:spPr>
            <a:xfrm>
              <a:off x="3362912" y="3200400"/>
              <a:ext cx="436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-1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43380" y="2921913"/>
            <a:ext cx="840360" cy="717466"/>
            <a:chOff x="3139084" y="2913821"/>
            <a:chExt cx="815224" cy="717466"/>
          </a:xfrm>
        </p:grpSpPr>
        <p:sp>
          <p:nvSpPr>
            <p:cNvPr id="107" name="Boogje onder"/>
            <p:cNvSpPr/>
            <p:nvPr/>
          </p:nvSpPr>
          <p:spPr>
            <a:xfrm flipH="1" flipV="1">
              <a:off x="3139084" y="2913821"/>
              <a:ext cx="815224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08" name="tekst"/>
            <p:cNvSpPr txBox="1"/>
            <p:nvPr/>
          </p:nvSpPr>
          <p:spPr>
            <a:xfrm>
              <a:off x="3328271" y="3200400"/>
              <a:ext cx="436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200" dirty="0">
                  <a:solidFill>
                    <a:srgbClr val="FF0000"/>
                  </a:solidFill>
                </a:rPr>
                <a:t>-1</a:t>
              </a:r>
              <a:endParaRPr lang="nl-NL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9" name="Left Brace 108"/>
          <p:cNvSpPr/>
          <p:nvPr/>
        </p:nvSpPr>
        <p:spPr>
          <a:xfrm rot="16200000">
            <a:off x="2915361" y="2338224"/>
            <a:ext cx="421558" cy="1640157"/>
          </a:xfrm>
          <a:prstGeom prst="leftBrace">
            <a:avLst>
              <a:gd name="adj1" fmla="val 45764"/>
              <a:gd name="adj2" fmla="val 5000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kst"/>
          <p:cNvSpPr txBox="1"/>
          <p:nvPr/>
        </p:nvSpPr>
        <p:spPr>
          <a:xfrm>
            <a:off x="2357986" y="3270545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2 achteruit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744508" y="3124200"/>
            <a:ext cx="1325550" cy="1143000"/>
            <a:chOff x="1981200" y="3048000"/>
            <a:chExt cx="1325550" cy="1143000"/>
          </a:xfrm>
        </p:grpSpPr>
        <p:sp>
          <p:nvSpPr>
            <p:cNvPr id="112" name="Rectangle 111"/>
            <p:cNvSpPr/>
            <p:nvPr/>
          </p:nvSpPr>
          <p:spPr>
            <a:xfrm>
              <a:off x="1981200" y="3632656"/>
              <a:ext cx="1143000" cy="558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>
              <a:stCxn id="112" idx="0"/>
            </p:cNvCxnSpPr>
            <p:nvPr/>
          </p:nvCxnSpPr>
          <p:spPr>
            <a:xfrm flipV="1">
              <a:off x="2552700" y="3048000"/>
              <a:ext cx="0" cy="5846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057400" y="3683913"/>
              <a:ext cx="12493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Sophie</a:t>
              </a: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381000" y="4953000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Sophie </a:t>
            </a:r>
            <a:r>
              <a:rPr lang="en-US" sz="2200" dirty="0" err="1"/>
              <a:t>komt</a:t>
            </a:r>
            <a:r>
              <a:rPr lang="en-US" sz="2200" dirty="0"/>
              <a:t> op </a:t>
            </a:r>
            <a:r>
              <a:rPr lang="nl-NL" sz="2400" b="1" dirty="0">
                <a:latin typeface="Agency FB"/>
                <a:ea typeface="Calibri"/>
                <a:cs typeface="Aharoni"/>
              </a:rPr>
              <a:t>¯</a:t>
            </a:r>
            <a:r>
              <a:rPr lang="en-US" sz="2200" dirty="0"/>
              <a:t>8.</a:t>
            </a:r>
          </a:p>
        </p:txBody>
      </p:sp>
      <p:sp>
        <p:nvSpPr>
          <p:cNvPr id="116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9" grpId="0"/>
      <p:bldP spid="45" grpId="0"/>
      <p:bldP spid="46" grpId="0"/>
      <p:bldP spid="47" grpId="0"/>
      <p:bldP spid="48" grpId="0"/>
      <p:bldP spid="50" grpId="0"/>
      <p:bldP spid="60" grpId="0"/>
      <p:bldP spid="61" grpId="0"/>
      <p:bldP spid="62" grpId="0"/>
      <p:bldP spid="63" grpId="0"/>
      <p:bldP spid="64" grpId="0"/>
      <p:bldP spid="65" grpId="0"/>
      <p:bldP spid="21" grpId="0" animBg="1"/>
      <p:bldP spid="21" grpId="1" animBg="1"/>
      <p:bldP spid="86" grpId="0"/>
      <p:bldP spid="86" grpId="1"/>
      <p:bldP spid="91" grpId="0"/>
      <p:bldP spid="109" grpId="0" animBg="1"/>
      <p:bldP spid="109" grpId="1" animBg="1"/>
      <p:bldP spid="110" grpId="0"/>
      <p:bldP spid="110" grpId="1"/>
      <p:bldP spid="115" grpId="0"/>
      <p:bldP spid="116" grpId="0" animBg="1"/>
    </p:bldLst>
  </p:timing>
</p:sld>
</file>

<file path=ppt/theme/theme1.xml><?xml version="1.0" encoding="utf-8"?>
<a:theme xmlns:a="http://schemas.openxmlformats.org/drawingml/2006/main" name="PP_HV_TH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PP_HV_TH_MacroEnabled</Template>
  <TotalTime>130</TotalTime>
  <Words>77</Words>
  <Application>Microsoft Office PowerPoint</Application>
  <PresentationFormat>Diavoorstelling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Agency FB</vt:lpstr>
      <vt:lpstr>Aharoni</vt:lpstr>
      <vt:lpstr>Arial</vt:lpstr>
      <vt:lpstr>Arial Black</vt:lpstr>
      <vt:lpstr>Calibri</vt:lpstr>
      <vt:lpstr>Eurostile</vt:lpstr>
      <vt:lpstr>PP_HV_TH_MacroEnabled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Luuk Mennen</cp:lastModifiedBy>
  <cp:revision>13</cp:revision>
  <dcterms:created xsi:type="dcterms:W3CDTF">2014-09-30T07:07:15Z</dcterms:created>
  <dcterms:modified xsi:type="dcterms:W3CDTF">2018-09-18T09:01:29Z</dcterms:modified>
</cp:coreProperties>
</file>