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31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ACACDF-5AB7-4E24-8B76-58586DCC3416}" v="22" dt="2018-09-18T08:41:29.5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3600" autoAdjust="0"/>
  </p:normalViewPr>
  <p:slideViewPr>
    <p:cSldViewPr snapToObjects="1">
      <p:cViewPr varScale="1">
        <p:scale>
          <a:sx n="68" d="100"/>
          <a:sy n="68" d="100"/>
        </p:scale>
        <p:origin x="142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B9ACACDF-5AB7-4E24-8B76-58586DCC3416}"/>
    <pc:docChg chg="modSld">
      <pc:chgData name="Luuk Mennen" userId="e8da6a4e-8fc9-4e27-9348-3a94ae635dab" providerId="ADAL" clId="{B9ACACDF-5AB7-4E24-8B76-58586DCC3416}" dt="2018-09-18T08:41:29.564" v="21" actId="20577"/>
      <pc:docMkLst>
        <pc:docMk/>
      </pc:docMkLst>
      <pc:sldChg chg="modSp">
        <pc:chgData name="Luuk Mennen" userId="e8da6a4e-8fc9-4e27-9348-3a94ae635dab" providerId="ADAL" clId="{B9ACACDF-5AB7-4E24-8B76-58586DCC3416}" dt="2018-09-18T08:41:29.564" v="21" actId="20577"/>
        <pc:sldMkLst>
          <pc:docMk/>
          <pc:sldMk cId="0" sldId="322"/>
        </pc:sldMkLst>
        <pc:spChg chg="mod">
          <ac:chgData name="Luuk Mennen" userId="e8da6a4e-8fc9-4e27-9348-3a94ae635dab" providerId="ADAL" clId="{B9ACACDF-5AB7-4E24-8B76-58586DCC3416}" dt="2018-09-18T08:41:29.564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baseline="0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4067944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Decimale getallen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Afronden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600" b="1" dirty="0" err="1">
                <a:latin typeface="Eurostile"/>
              </a:rPr>
              <a:t>Afronden</a:t>
            </a:r>
            <a:endParaRPr lang="nl-NL" sz="26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78768" y="1172785"/>
            <a:ext cx="478528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Rond</a:t>
            </a:r>
            <a:r>
              <a:rPr lang="en-US" sz="2200" dirty="0"/>
              <a:t> 0,72864 </a:t>
            </a:r>
            <a:r>
              <a:rPr lang="en-US" sz="2200" dirty="0" err="1"/>
              <a:t>af</a:t>
            </a:r>
            <a:r>
              <a:rPr lang="en-US" sz="2200" dirty="0"/>
              <a:t> op twee </a:t>
            </a:r>
            <a:r>
              <a:rPr lang="en-US" sz="2200" dirty="0" err="1"/>
              <a:t>decimalen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378768" y="1628800"/>
            <a:ext cx="50674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Naar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welke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decimaal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moet</a:t>
            </a:r>
            <a:r>
              <a:rPr lang="en-US" sz="2200" b="1" dirty="0">
                <a:solidFill>
                  <a:srgbClr val="0070C0"/>
                </a:solidFill>
              </a:rPr>
              <a:t> je </a:t>
            </a:r>
            <a:r>
              <a:rPr lang="en-US" sz="2200" b="1" dirty="0" err="1">
                <a:solidFill>
                  <a:srgbClr val="0070C0"/>
                </a:solidFill>
              </a:rPr>
              <a:t>kijken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896135" y="5159381"/>
            <a:ext cx="540533" cy="1036065"/>
            <a:chOff x="2134355" y="4705957"/>
            <a:chExt cx="540533" cy="1036065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2384099" y="4705957"/>
              <a:ext cx="2704" cy="47443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134355" y="5188024"/>
              <a:ext cx="540533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dirty="0"/>
                <a:t>3</a:t>
              </a:r>
              <a:r>
                <a:rPr lang="en-US" sz="3000" baseline="30000" dirty="0"/>
                <a:t>e</a:t>
              </a:r>
              <a:endParaRPr lang="nl-NL" sz="3000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78768" y="2060848"/>
            <a:ext cx="45833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Is de </a:t>
            </a:r>
            <a:r>
              <a:rPr lang="en-US" sz="2200" b="1" dirty="0" err="1">
                <a:solidFill>
                  <a:srgbClr val="0070C0"/>
                </a:solidFill>
              </a:rPr>
              <a:t>derde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decimaal</a:t>
            </a:r>
            <a:r>
              <a:rPr lang="en-US" sz="2200" b="1" dirty="0">
                <a:solidFill>
                  <a:srgbClr val="0070C0"/>
                </a:solidFill>
              </a:rPr>
              <a:t> 5 of </a:t>
            </a:r>
            <a:r>
              <a:rPr lang="en-US" sz="2200" b="1" dirty="0" err="1">
                <a:solidFill>
                  <a:srgbClr val="0070C0"/>
                </a:solidFill>
              </a:rPr>
              <a:t>hoger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8768" y="2494057"/>
            <a:ext cx="62207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gebeurt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er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dan</a:t>
            </a:r>
            <a:r>
              <a:rPr lang="en-US" sz="2200" b="1" dirty="0">
                <a:solidFill>
                  <a:srgbClr val="0070C0"/>
                </a:solidFill>
              </a:rPr>
              <a:t> met de </a:t>
            </a:r>
            <a:r>
              <a:rPr lang="en-US" sz="2200" b="1" dirty="0" err="1">
                <a:solidFill>
                  <a:srgbClr val="0070C0"/>
                </a:solidFill>
              </a:rPr>
              <a:t>tweede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decimaal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38339" y="4289320"/>
            <a:ext cx="296587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0,72864</a:t>
            </a:r>
            <a:endParaRPr lang="nl-NL" sz="6000" dirty="0"/>
          </a:p>
        </p:txBody>
      </p:sp>
      <p:sp>
        <p:nvSpPr>
          <p:cNvPr id="13" name="Hide decimals"/>
          <p:cNvSpPr/>
          <p:nvPr/>
        </p:nvSpPr>
        <p:spPr>
          <a:xfrm>
            <a:off x="5342506" y="4361328"/>
            <a:ext cx="904025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Hide 28"/>
          <p:cNvSpPr/>
          <p:nvPr/>
        </p:nvSpPr>
        <p:spPr>
          <a:xfrm>
            <a:off x="4489796" y="4365103"/>
            <a:ext cx="946871" cy="7746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extBox 13"/>
          <p:cNvSpPr txBox="1"/>
          <p:nvPr/>
        </p:nvSpPr>
        <p:spPr>
          <a:xfrm>
            <a:off x="4390792" y="4289320"/>
            <a:ext cx="6126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3</a:t>
            </a:r>
            <a:endParaRPr lang="nl-NL" sz="6000" dirty="0"/>
          </a:p>
        </p:txBody>
      </p:sp>
      <p:grpSp>
        <p:nvGrpSpPr>
          <p:cNvPr id="17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18" name="Isosceles Triangle 17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9" name="Isosceles Triangle 18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20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378768" y="690903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755268" y="2062009"/>
            <a:ext cx="4828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 ja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1295" y="2924944"/>
            <a:ext cx="46911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De tweede decimaal wordt 1 hoger. 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11" grpId="0"/>
      <p:bldP spid="12" grpId="0"/>
      <p:bldP spid="13" grpId="0" animBg="1"/>
      <p:bldP spid="15" grpId="0" animBg="1"/>
      <p:bldP spid="14" grpId="0"/>
      <p:bldP spid="20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600" b="1" dirty="0" err="1">
                <a:latin typeface="Eurostile"/>
              </a:rPr>
              <a:t>Afronden</a:t>
            </a:r>
            <a:endParaRPr lang="nl-NL" sz="26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78768" y="1172783"/>
            <a:ext cx="45977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Rond</a:t>
            </a:r>
            <a:r>
              <a:rPr lang="en-US" sz="2200" dirty="0"/>
              <a:t> 2,356 </a:t>
            </a:r>
            <a:r>
              <a:rPr lang="en-US" sz="2200" dirty="0" err="1"/>
              <a:t>af</a:t>
            </a:r>
            <a:r>
              <a:rPr lang="en-US" sz="2200" dirty="0"/>
              <a:t> op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geheel</a:t>
            </a:r>
            <a:r>
              <a:rPr lang="en-US" sz="2200" dirty="0"/>
              <a:t> </a:t>
            </a:r>
            <a:r>
              <a:rPr lang="en-US" sz="2200" dirty="0" err="1"/>
              <a:t>getal</a:t>
            </a:r>
            <a:r>
              <a:rPr lang="en-US" sz="2200" dirty="0"/>
              <a:t>.</a:t>
            </a:r>
            <a:endParaRPr lang="nl-NL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378768" y="1628800"/>
            <a:ext cx="50674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Naar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welke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decimaal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moet</a:t>
            </a:r>
            <a:r>
              <a:rPr lang="en-US" sz="2200" b="1" dirty="0">
                <a:solidFill>
                  <a:srgbClr val="0070C0"/>
                </a:solidFill>
              </a:rPr>
              <a:t> je </a:t>
            </a:r>
            <a:r>
              <a:rPr lang="en-US" sz="2200" b="1" dirty="0" err="1">
                <a:solidFill>
                  <a:srgbClr val="0070C0"/>
                </a:solidFill>
              </a:rPr>
              <a:t>kijken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492246" y="5247207"/>
            <a:ext cx="540533" cy="1036065"/>
            <a:chOff x="2134355" y="4705957"/>
            <a:chExt cx="540533" cy="1036065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2384099" y="4705957"/>
              <a:ext cx="2704" cy="47443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134355" y="5188024"/>
              <a:ext cx="540533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dirty="0"/>
                <a:t>1</a:t>
              </a:r>
              <a:r>
                <a:rPr lang="en-US" sz="3000" baseline="30000" dirty="0"/>
                <a:t>e</a:t>
              </a:r>
              <a:endParaRPr lang="nl-NL" sz="3000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78768" y="2057946"/>
            <a:ext cx="4645824" cy="4739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Is de </a:t>
            </a:r>
            <a:r>
              <a:rPr lang="en-US" sz="2200" b="1" dirty="0" err="1">
                <a:solidFill>
                  <a:srgbClr val="0070C0"/>
                </a:solidFill>
              </a:rPr>
              <a:t>eerste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decimaal</a:t>
            </a:r>
            <a:r>
              <a:rPr lang="en-US" sz="2200" b="1" dirty="0">
                <a:solidFill>
                  <a:srgbClr val="0070C0"/>
                </a:solidFill>
              </a:rPr>
              <a:t> 5 of </a:t>
            </a:r>
            <a:r>
              <a:rPr lang="en-US" sz="2200" b="1" dirty="0" err="1">
                <a:solidFill>
                  <a:srgbClr val="0070C0"/>
                </a:solidFill>
              </a:rPr>
              <a:t>hoger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8768" y="2494057"/>
            <a:ext cx="691003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Wat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gebeurt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er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dan</a:t>
            </a:r>
            <a:r>
              <a:rPr lang="en-US" sz="2200" b="1" dirty="0">
                <a:solidFill>
                  <a:srgbClr val="0070C0"/>
                </a:solidFill>
              </a:rPr>
              <a:t> met het </a:t>
            </a:r>
            <a:r>
              <a:rPr lang="en-US" sz="2200" b="1" dirty="0" err="1">
                <a:solidFill>
                  <a:srgbClr val="0070C0"/>
                </a:solidFill>
              </a:rPr>
              <a:t>cijfer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voor</a:t>
            </a:r>
            <a:r>
              <a:rPr lang="en-US" sz="2200" b="1" dirty="0">
                <a:solidFill>
                  <a:srgbClr val="0070C0"/>
                </a:solidFill>
              </a:rPr>
              <a:t> de </a:t>
            </a:r>
            <a:r>
              <a:rPr lang="en-US" sz="2200" b="1" dirty="0" err="1">
                <a:solidFill>
                  <a:srgbClr val="0070C0"/>
                </a:solidFill>
              </a:rPr>
              <a:t>komma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6312" y="4289320"/>
            <a:ext cx="210987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2,356</a:t>
            </a:r>
            <a:endParaRPr lang="nl-NL" sz="6000" dirty="0"/>
          </a:p>
        </p:txBody>
      </p:sp>
      <p:sp>
        <p:nvSpPr>
          <p:cNvPr id="15" name="Hide 28"/>
          <p:cNvSpPr/>
          <p:nvPr/>
        </p:nvSpPr>
        <p:spPr>
          <a:xfrm>
            <a:off x="4967769" y="4365103"/>
            <a:ext cx="946871" cy="7746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Hide ,3"/>
          <p:cNvSpPr/>
          <p:nvPr/>
        </p:nvSpPr>
        <p:spPr>
          <a:xfrm>
            <a:off x="4342216" y="4409840"/>
            <a:ext cx="946871" cy="7746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378768" y="690903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endParaRPr lang="nl-NL" sz="2200" dirty="0">
              <a:solidFill>
                <a:srgbClr val="D60093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81264" y="2062009"/>
            <a:ext cx="7344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/>
              <a:t> nee</a:t>
            </a:r>
            <a:endParaRPr lang="nl-NL" sz="2200" dirty="0"/>
          </a:p>
        </p:txBody>
      </p:sp>
      <p:sp>
        <p:nvSpPr>
          <p:cNvPr id="20" name="TextBox 19"/>
          <p:cNvSpPr txBox="1"/>
          <p:nvPr/>
        </p:nvSpPr>
        <p:spPr>
          <a:xfrm>
            <a:off x="361295" y="2924944"/>
            <a:ext cx="62937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Er verandert niets aan het cijfer voor de komma. </a:t>
            </a:r>
          </a:p>
        </p:txBody>
      </p:sp>
    </p:spTree>
    <p:extLst>
      <p:ext uri="{BB962C8B-B14F-4D97-AF65-F5344CB8AC3E}">
        <p14:creationId xmlns:p14="http://schemas.microsoft.com/office/powerpoint/2010/main" val="100832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11" grpId="0"/>
      <p:bldP spid="12" grpId="0"/>
      <p:bldP spid="15" grpId="0" animBg="1"/>
      <p:bldP spid="21" grpId="0" animBg="1"/>
      <p:bldP spid="22" grpId="0" animBg="1"/>
      <p:bldP spid="23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0</TotalTime>
  <Words>121</Words>
  <Application>Microsoft Office PowerPoint</Application>
  <PresentationFormat>Diavoorstelling (4:3)</PresentationFormat>
  <Paragraphs>34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19</cp:revision>
  <dcterms:created xsi:type="dcterms:W3CDTF">2014-05-19T12:19:42Z</dcterms:created>
  <dcterms:modified xsi:type="dcterms:W3CDTF">2018-09-18T08:41:36Z</dcterms:modified>
</cp:coreProperties>
</file>