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322" r:id="rId2"/>
    <p:sldId id="327" r:id="rId3"/>
    <p:sldId id="331" r:id="rId4"/>
  </p:sldIdLst>
  <p:sldSz cx="9144000" cy="6858000" type="screen4x3"/>
  <p:notesSz cx="6858000" cy="9144000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om" initials="T" lastIdx="1" clrIdx="0"/>
  <p:cmAuthor id="1" name="T.H. Nijbroek" initials="N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0093"/>
    <a:srgbClr val="0099FF"/>
    <a:srgbClr val="00FF00"/>
    <a:srgbClr val="00FFFF"/>
    <a:srgbClr val="008000"/>
    <a:srgbClr val="CC99FF"/>
    <a:srgbClr val="DEBDFF"/>
    <a:srgbClr val="9966FF"/>
    <a:srgbClr val="66FF66"/>
    <a:srgbClr val="D5FF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9ACACDF-5AB7-4E24-8B76-58586DCC3416}" v="22" dt="2018-09-18T08:41:29.56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Geen stijl, gee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70" autoAdjust="0"/>
    <p:restoredTop sz="93600" autoAdjust="0"/>
  </p:normalViewPr>
  <p:slideViewPr>
    <p:cSldViewPr snapToObjects="1">
      <p:cViewPr varScale="1">
        <p:scale>
          <a:sx n="68" d="100"/>
          <a:sy n="68" d="100"/>
        </p:scale>
        <p:origin x="142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11" Type="http://schemas.microsoft.com/office/2016/11/relationships/changesInfo" Target="changesInfos/changesInfo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uk Mennen" userId="e8da6a4e-8fc9-4e27-9348-3a94ae635dab" providerId="ADAL" clId="{B9ACACDF-5AB7-4E24-8B76-58586DCC3416}"/>
    <pc:docChg chg="modSld">
      <pc:chgData name="Luuk Mennen" userId="e8da6a4e-8fc9-4e27-9348-3a94ae635dab" providerId="ADAL" clId="{B9ACACDF-5AB7-4E24-8B76-58586DCC3416}" dt="2018-09-18T08:41:29.564" v="21" actId="20577"/>
      <pc:docMkLst>
        <pc:docMk/>
      </pc:docMkLst>
      <pc:sldChg chg="modSp">
        <pc:chgData name="Luuk Mennen" userId="e8da6a4e-8fc9-4e27-9348-3a94ae635dab" providerId="ADAL" clId="{B9ACACDF-5AB7-4E24-8B76-58586DCC3416}" dt="2018-09-18T08:41:29.564" v="21" actId="20577"/>
        <pc:sldMkLst>
          <pc:docMk/>
          <pc:sldMk cId="0" sldId="322"/>
        </pc:sldMkLst>
        <pc:spChg chg="mod">
          <ac:chgData name="Luuk Mennen" userId="e8da6a4e-8fc9-4e27-9348-3a94ae635dab" providerId="ADAL" clId="{B9ACACDF-5AB7-4E24-8B76-58586DCC3416}" dt="2018-09-18T08:41:29.564" v="21" actId="20577"/>
          <ac:spMkLst>
            <pc:docMk/>
            <pc:sldMk cId="0" sldId="322"/>
            <ac:spMk id="2050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/>
              <a:t>Klik om de opmaakprofielen van de modeltekst te bewerken</a:t>
            </a:r>
          </a:p>
          <a:p>
            <a:pPr lvl="1"/>
            <a:r>
              <a:rPr lang="nl-NL" noProof="0"/>
              <a:t>Tweede niveau</a:t>
            </a:r>
          </a:p>
          <a:p>
            <a:pPr lvl="2"/>
            <a:r>
              <a:rPr lang="nl-NL" noProof="0"/>
              <a:t>Derde niveau</a:t>
            </a:r>
          </a:p>
          <a:p>
            <a:pPr lvl="3"/>
            <a:r>
              <a:rPr lang="nl-NL" noProof="0"/>
              <a:t>Vierde niveau</a:t>
            </a:r>
          </a:p>
          <a:p>
            <a:pPr lvl="4"/>
            <a:r>
              <a:rPr lang="nl-NL" noProof="0"/>
              <a:t>Vijfde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7595DC7-3F28-4B14-A17E-4C9311BF159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7000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0566C7-8CDC-47FA-BE1E-65423A37F256}" type="slidenum">
              <a:rPr lang="nl-NL" smtClean="0"/>
              <a:pPr eaLnBrk="1" hangingPunct="1"/>
              <a:t>1</a:t>
            </a:fld>
            <a:endParaRPr lang="nl-NL"/>
          </a:p>
        </p:txBody>
      </p:sp>
      <p:sp>
        <p:nvSpPr>
          <p:cNvPr id="5123" name="Rectangle 7"/>
          <p:cNvSpPr txBox="1">
            <a:spLocks noGrp="1" noChangeArrowheads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8B01C9BF-7A4D-4F29-A0EA-5BF064311FBC}" type="slidenum">
              <a:rPr lang="nl-NL" sz="1200">
                <a:ea typeface="MS PGothic" pitchFamily="34" charset="-128"/>
              </a:rPr>
              <a:pPr algn="r" eaLnBrk="1" hangingPunct="1"/>
              <a:t>1</a:t>
            </a:fld>
            <a:endParaRPr lang="nl-NL" sz="1200">
              <a:ea typeface="MS PGothic" pitchFamily="34" charset="-128"/>
            </a:endParaRPr>
          </a:p>
        </p:txBody>
      </p:sp>
      <p:sp>
        <p:nvSpPr>
          <p:cNvPr id="5124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5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Arial" pitchFamily="34" charset="0"/>
            </a:endParaRPr>
          </a:p>
        </p:txBody>
      </p:sp>
      <p:sp>
        <p:nvSpPr>
          <p:cNvPr id="5126" name="Tijdelijke aanduiding voor dianumm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r" eaLnBrk="1" hangingPunct="1"/>
            <a:fld id="{2738ADDE-9C6C-4A0D-A84C-DB912C0EEC06}" type="slidenum">
              <a:rPr lang="nl-NL" sz="1200" b="1">
                <a:ea typeface="MS PGothic" pitchFamily="34" charset="-128"/>
              </a:rPr>
              <a:pPr algn="r" eaLnBrk="1" hangingPunct="1"/>
              <a:t>1</a:t>
            </a:fld>
            <a:endParaRPr lang="nl-NL" sz="1200" b="1">
              <a:ea typeface="MS PGothic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2</a:t>
            </a:fld>
            <a:endParaRPr lang="nl-N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147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baseline="0" dirty="0">
              <a:latin typeface="Arial" pitchFamily="34" charset="0"/>
            </a:endParaRPr>
          </a:p>
        </p:txBody>
      </p:sp>
      <p:sp>
        <p:nvSpPr>
          <p:cNvPr id="6148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011CACC-8ECB-475C-93FD-47445FD30D35}" type="slidenum">
              <a:rPr lang="nl-NL" smtClean="0"/>
              <a:pPr eaLnBrk="1" hangingPunct="1"/>
              <a:t>3</a:t>
            </a:fld>
            <a:endParaRPr lang="nl-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12C65-7722-4A8C-A5CC-10F4CEEC6D2B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388012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90102-B343-4C86-A674-05614566CC5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2874875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22ADC7-7322-4D80-81BA-11C5CC3B95AC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46112139"/>
      </p:ext>
    </p:extLst>
  </p:cSld>
  <p:clrMapOvr>
    <a:masterClrMapping/>
  </p:clrMapOvr>
  <p:transition spd="slow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E36EF7-BA07-4578-B274-6555CCD735D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087731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BA6D8-ACC9-4ACD-8091-14EFCD67E68D}" type="slidenum">
              <a:rPr lang="nl-NL" smtClean="0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82895099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0E4955-A0C5-4819-AE89-1A54D003814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6098484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9A805-A37B-43FE-AC1E-1EE90B4F70B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35072980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CAC07B-20F8-4AE5-B1FF-AD7A1E0601A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57689599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A42694-5EEE-4602-9D8B-5CC57A7B586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785750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01A75D-B980-4646-A087-8E0A5ACA295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0021988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D6954-F7EF-407E-B5F9-1403C34F90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7550215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B413D2-F27A-445D-BB24-94F15CF31AD7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599886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het opmaakprofiel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opmaakprofielen van de modeltekst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80BA6D8-ACC9-4ACD-8091-14EFCD67E68D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ransition spd="slow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ChangeArrowheads="1"/>
          </p:cNvSpPr>
          <p:nvPr/>
        </p:nvSpPr>
        <p:spPr bwMode="auto">
          <a:xfrm>
            <a:off x="4067944" y="3954461"/>
            <a:ext cx="3528392" cy="13467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/>
          <a:p>
            <a:pPr defTabSz="906463" eaLnBrk="0" hangingPunct="0">
              <a:lnSpc>
                <a:spcPct val="110000"/>
              </a:lnSpc>
            </a:pPr>
            <a:r>
              <a:rPr lang="nl-NL" sz="2400" dirty="0">
                <a:latin typeface="+mn-lt"/>
              </a:rPr>
              <a:t>Decimale getallen</a:t>
            </a:r>
          </a:p>
          <a:p>
            <a:pPr defTabSz="906463" eaLnBrk="0" hangingPunct="0">
              <a:lnSpc>
                <a:spcPct val="110000"/>
              </a:lnSpc>
            </a:pPr>
            <a:r>
              <a:rPr lang="en-US" sz="2400" b="1" dirty="0" err="1">
                <a:solidFill>
                  <a:srgbClr val="D60093"/>
                </a:solidFill>
                <a:latin typeface="+mn-lt"/>
              </a:rPr>
              <a:t>Afronden</a:t>
            </a:r>
            <a:endParaRPr lang="nl-NL" sz="2400" b="1" dirty="0">
              <a:solidFill>
                <a:srgbClr val="D60093"/>
              </a:solidFill>
              <a:latin typeface="Arial Black" pitchFamily="34" charset="0"/>
            </a:endParaRPr>
          </a:p>
          <a:p>
            <a:pPr defTabSz="906463" eaLnBrk="0" hangingPunct="0">
              <a:lnSpc>
                <a:spcPct val="110000"/>
              </a:lnSpc>
            </a:pPr>
            <a:endParaRPr lang="nl-NL" sz="2400" dirty="0"/>
          </a:p>
        </p:txBody>
      </p:sp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600" b="1" dirty="0" err="1">
                <a:latin typeface="Eurostile"/>
              </a:rPr>
              <a:t>Afronden</a:t>
            </a:r>
            <a:endParaRPr lang="nl-NL" sz="26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1172785"/>
            <a:ext cx="478528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Rond</a:t>
            </a:r>
            <a:r>
              <a:rPr lang="en-US" sz="2200" dirty="0"/>
              <a:t> 0,72864 </a:t>
            </a:r>
            <a:r>
              <a:rPr lang="en-US" sz="2200" dirty="0" err="1"/>
              <a:t>af</a:t>
            </a:r>
            <a:r>
              <a:rPr lang="en-US" sz="2200" dirty="0"/>
              <a:t> op twee </a:t>
            </a:r>
            <a:r>
              <a:rPr lang="en-US" sz="2200" dirty="0" err="1"/>
              <a:t>decimalen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1628800"/>
            <a:ext cx="5067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Naar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decimaal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</a:t>
            </a:r>
            <a:r>
              <a:rPr lang="en-US" sz="2200" b="1" dirty="0" err="1">
                <a:solidFill>
                  <a:srgbClr val="0070C0"/>
                </a:solidFill>
              </a:rPr>
              <a:t>kijken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896135" y="5159381"/>
            <a:ext cx="540533" cy="1036065"/>
            <a:chOff x="2134355" y="4705957"/>
            <a:chExt cx="540533" cy="1036065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384099" y="4705957"/>
              <a:ext cx="2704" cy="4744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34355" y="5188024"/>
              <a:ext cx="54053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/>
                <a:t>3</a:t>
              </a:r>
              <a:r>
                <a:rPr lang="en-US" sz="3000" baseline="30000" dirty="0"/>
                <a:t>e</a:t>
              </a:r>
              <a:endParaRPr lang="nl-NL" sz="3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768" y="2060848"/>
            <a:ext cx="458330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Is de </a:t>
            </a:r>
            <a:r>
              <a:rPr lang="en-US" sz="2200" b="1" dirty="0" err="1">
                <a:solidFill>
                  <a:srgbClr val="0070C0"/>
                </a:solidFill>
              </a:rPr>
              <a:t>derde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decimaal</a:t>
            </a:r>
            <a:r>
              <a:rPr lang="en-US" sz="2200" b="1" dirty="0">
                <a:solidFill>
                  <a:srgbClr val="0070C0"/>
                </a:solidFill>
              </a:rPr>
              <a:t> 5 of </a:t>
            </a:r>
            <a:r>
              <a:rPr lang="en-US" sz="2200" b="1" dirty="0" err="1">
                <a:solidFill>
                  <a:srgbClr val="0070C0"/>
                </a:solidFill>
              </a:rPr>
              <a:t>hoger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768" y="2494057"/>
            <a:ext cx="622074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gebeurt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er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dan</a:t>
            </a:r>
            <a:r>
              <a:rPr lang="en-US" sz="2200" b="1" dirty="0">
                <a:solidFill>
                  <a:srgbClr val="0070C0"/>
                </a:solidFill>
              </a:rPr>
              <a:t> met de </a:t>
            </a:r>
            <a:r>
              <a:rPr lang="en-US" sz="2200" b="1" dirty="0" err="1">
                <a:solidFill>
                  <a:srgbClr val="0070C0"/>
                </a:solidFill>
              </a:rPr>
              <a:t>tweede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decimaal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38339" y="4289320"/>
            <a:ext cx="296587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0,72864</a:t>
            </a:r>
            <a:endParaRPr lang="nl-NL" sz="6000" dirty="0"/>
          </a:p>
        </p:txBody>
      </p:sp>
      <p:sp>
        <p:nvSpPr>
          <p:cNvPr id="13" name="Hide decimals"/>
          <p:cNvSpPr/>
          <p:nvPr/>
        </p:nvSpPr>
        <p:spPr>
          <a:xfrm>
            <a:off x="5342506" y="4361328"/>
            <a:ext cx="904025" cy="8640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Hide 28"/>
          <p:cNvSpPr/>
          <p:nvPr/>
        </p:nvSpPr>
        <p:spPr>
          <a:xfrm>
            <a:off x="4489796" y="4365103"/>
            <a:ext cx="946871" cy="774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TextBox 13"/>
          <p:cNvSpPr txBox="1"/>
          <p:nvPr/>
        </p:nvSpPr>
        <p:spPr>
          <a:xfrm>
            <a:off x="4390792" y="4289320"/>
            <a:ext cx="61266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3</a:t>
            </a:r>
            <a:endParaRPr lang="nl-NL" sz="6000" dirty="0"/>
          </a:p>
        </p:txBody>
      </p:sp>
      <p:grpSp>
        <p:nvGrpSpPr>
          <p:cNvPr id="17" name="Volgende slide icoon"/>
          <p:cNvGrpSpPr/>
          <p:nvPr/>
        </p:nvGrpSpPr>
        <p:grpSpPr>
          <a:xfrm>
            <a:off x="8604448" y="6525344"/>
            <a:ext cx="395064" cy="180020"/>
            <a:chOff x="2610762" y="4509120"/>
            <a:chExt cx="395064" cy="180020"/>
          </a:xfrm>
        </p:grpSpPr>
        <p:sp>
          <p:nvSpPr>
            <p:cNvPr id="18" name="Isosceles Triangle 17"/>
            <p:cNvSpPr/>
            <p:nvPr/>
          </p:nvSpPr>
          <p:spPr>
            <a:xfrm rot="5400000">
              <a:off x="2610762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  <p:sp>
          <p:nvSpPr>
            <p:cNvPr id="19" name="Isosceles Triangle 18"/>
            <p:cNvSpPr/>
            <p:nvPr/>
          </p:nvSpPr>
          <p:spPr>
            <a:xfrm rot="5400000">
              <a:off x="2825806" y="4509120"/>
              <a:ext cx="180020" cy="180020"/>
            </a:xfrm>
            <a:prstGeom prst="triangle">
              <a:avLst/>
            </a:prstGeom>
            <a:solidFill>
              <a:srgbClr val="00B050"/>
            </a:solidFill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>
                <a:solidFill>
                  <a:srgbClr val="00B050"/>
                </a:solidFill>
              </a:endParaRPr>
            </a:p>
          </p:txBody>
        </p:sp>
      </p:grpSp>
      <p:sp>
        <p:nvSpPr>
          <p:cNvPr id="20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78768" y="69090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55268" y="2062009"/>
            <a:ext cx="48282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 ja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61295" y="2924944"/>
            <a:ext cx="469115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De tweede decimaal wordt 1 hoger. </a:t>
            </a:r>
          </a:p>
        </p:txBody>
      </p:sp>
    </p:spTree>
    <p:extLst>
      <p:ext uri="{BB962C8B-B14F-4D97-AF65-F5344CB8AC3E}">
        <p14:creationId xmlns:p14="http://schemas.microsoft.com/office/powerpoint/2010/main" val="2964322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1" grpId="0"/>
      <p:bldP spid="12" grpId="0"/>
      <p:bldP spid="13" grpId="0" animBg="1"/>
      <p:bldP spid="15" grpId="0" animBg="1"/>
      <p:bldP spid="14" grpId="0"/>
      <p:bldP spid="20" grpId="0"/>
      <p:bldP spid="23" grpId="0"/>
      <p:bldP spid="2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oordhoff"/>
          <p:cNvSpPr txBox="1"/>
          <p:nvPr/>
        </p:nvSpPr>
        <p:spPr>
          <a:xfrm>
            <a:off x="7157606" y="644737"/>
            <a:ext cx="1951625" cy="276999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2" name="Bedek: Noordhoff"/>
          <p:cNvSpPr/>
          <p:nvPr/>
        </p:nvSpPr>
        <p:spPr>
          <a:xfrm>
            <a:off x="7197315" y="719405"/>
            <a:ext cx="1800200" cy="202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75" name="Tekstvak 739"/>
          <p:cNvSpPr txBox="1">
            <a:spLocks noChangeArrowheads="1"/>
          </p:cNvSpPr>
          <p:nvPr/>
        </p:nvSpPr>
        <p:spPr bwMode="auto">
          <a:xfrm>
            <a:off x="378768" y="95250"/>
            <a:ext cx="757378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2600" b="1" dirty="0" err="1">
                <a:latin typeface="Eurostile"/>
              </a:rPr>
              <a:t>Afronden</a:t>
            </a:r>
            <a:endParaRPr lang="nl-NL" sz="2600" b="1" dirty="0">
              <a:latin typeface="Eurostile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49642" y="156804"/>
            <a:ext cx="1295547" cy="461665"/>
          </a:xfrm>
          <a:prstGeom prst="rect">
            <a:avLst/>
          </a:prstGeom>
          <a:ln>
            <a:solidFill>
              <a:srgbClr val="D60093"/>
            </a:solidFill>
          </a:ln>
        </p:spPr>
        <p:txBody>
          <a:bodyPr wrap="none">
            <a:spAutoFit/>
          </a:bodyPr>
          <a:lstStyle/>
          <a:p>
            <a:r>
              <a:rPr lang="nl-NL" sz="2400" b="1" dirty="0">
                <a:solidFill>
                  <a:srgbClr val="D60093"/>
                </a:solidFill>
                <a:latin typeface="Eurostile"/>
              </a:rPr>
              <a:t>Theorie</a:t>
            </a:r>
            <a:endParaRPr lang="nl-NL" sz="2400" dirty="0"/>
          </a:p>
        </p:txBody>
      </p:sp>
      <p:sp>
        <p:nvSpPr>
          <p:cNvPr id="3" name="TextBox 2"/>
          <p:cNvSpPr txBox="1"/>
          <p:nvPr/>
        </p:nvSpPr>
        <p:spPr>
          <a:xfrm>
            <a:off x="378768" y="1172783"/>
            <a:ext cx="459773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/>
              <a:t>Rond</a:t>
            </a:r>
            <a:r>
              <a:rPr lang="en-US" sz="2200" dirty="0"/>
              <a:t> 2,356 </a:t>
            </a:r>
            <a:r>
              <a:rPr lang="en-US" sz="2200" dirty="0" err="1"/>
              <a:t>af</a:t>
            </a:r>
            <a:r>
              <a:rPr lang="en-US" sz="2200" dirty="0"/>
              <a:t> op </a:t>
            </a:r>
            <a:r>
              <a:rPr lang="en-US" sz="2200" dirty="0" err="1"/>
              <a:t>een</a:t>
            </a:r>
            <a:r>
              <a:rPr lang="en-US" sz="2200" dirty="0"/>
              <a:t> </a:t>
            </a:r>
            <a:r>
              <a:rPr lang="en-US" sz="2200" dirty="0" err="1"/>
              <a:t>geheel</a:t>
            </a:r>
            <a:r>
              <a:rPr lang="en-US" sz="2200" dirty="0"/>
              <a:t> </a:t>
            </a:r>
            <a:r>
              <a:rPr lang="en-US" sz="2200" dirty="0" err="1"/>
              <a:t>getal</a:t>
            </a:r>
            <a:r>
              <a:rPr lang="en-US" sz="2200" dirty="0"/>
              <a:t>.</a:t>
            </a:r>
            <a:endParaRPr lang="nl-NL" sz="2200" dirty="0"/>
          </a:p>
        </p:txBody>
      </p:sp>
      <p:sp>
        <p:nvSpPr>
          <p:cNvPr id="6" name="TextBox 5"/>
          <p:cNvSpPr txBox="1"/>
          <p:nvPr/>
        </p:nvSpPr>
        <p:spPr>
          <a:xfrm>
            <a:off x="378768" y="1628800"/>
            <a:ext cx="506741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Naar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welke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decimaal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moet</a:t>
            </a:r>
            <a:r>
              <a:rPr lang="en-US" sz="2200" b="1" dirty="0">
                <a:solidFill>
                  <a:srgbClr val="0070C0"/>
                </a:solidFill>
              </a:rPr>
              <a:t> je </a:t>
            </a:r>
            <a:r>
              <a:rPr lang="en-US" sz="2200" b="1" dirty="0" err="1">
                <a:solidFill>
                  <a:srgbClr val="0070C0"/>
                </a:solidFill>
              </a:rPr>
              <a:t>kijken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4492246" y="5247207"/>
            <a:ext cx="540533" cy="1036065"/>
            <a:chOff x="2134355" y="4705957"/>
            <a:chExt cx="540533" cy="1036065"/>
          </a:xfrm>
        </p:grpSpPr>
        <p:cxnSp>
          <p:nvCxnSpPr>
            <p:cNvPr id="9" name="Straight Arrow Connector 8"/>
            <p:cNvCxnSpPr/>
            <p:nvPr/>
          </p:nvCxnSpPr>
          <p:spPr>
            <a:xfrm flipV="1">
              <a:off x="2384099" y="4705957"/>
              <a:ext cx="2704" cy="474439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134355" y="5188024"/>
              <a:ext cx="540533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000" dirty="0"/>
                <a:t>1</a:t>
              </a:r>
              <a:r>
                <a:rPr lang="en-US" sz="3000" baseline="30000" dirty="0"/>
                <a:t>e</a:t>
              </a:r>
              <a:endParaRPr lang="nl-NL" sz="3000" dirty="0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378768" y="2057946"/>
            <a:ext cx="4645824" cy="4739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>
                <a:solidFill>
                  <a:srgbClr val="0070C0"/>
                </a:solidFill>
              </a:rPr>
              <a:t>Is de </a:t>
            </a:r>
            <a:r>
              <a:rPr lang="en-US" sz="2200" b="1" dirty="0" err="1">
                <a:solidFill>
                  <a:srgbClr val="0070C0"/>
                </a:solidFill>
              </a:rPr>
              <a:t>eerste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decimaal</a:t>
            </a:r>
            <a:r>
              <a:rPr lang="en-US" sz="2200" b="1" dirty="0">
                <a:solidFill>
                  <a:srgbClr val="0070C0"/>
                </a:solidFill>
              </a:rPr>
              <a:t> 5 of </a:t>
            </a:r>
            <a:r>
              <a:rPr lang="en-US" sz="2200" b="1" dirty="0" err="1">
                <a:solidFill>
                  <a:srgbClr val="0070C0"/>
                </a:solidFill>
              </a:rPr>
              <a:t>hoger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78768" y="2494057"/>
            <a:ext cx="691003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err="1">
                <a:solidFill>
                  <a:srgbClr val="0070C0"/>
                </a:solidFill>
              </a:rPr>
              <a:t>Wat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gebeurt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er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dan</a:t>
            </a:r>
            <a:r>
              <a:rPr lang="en-US" sz="2200" b="1" dirty="0">
                <a:solidFill>
                  <a:srgbClr val="0070C0"/>
                </a:solidFill>
              </a:rPr>
              <a:t> met het </a:t>
            </a:r>
            <a:r>
              <a:rPr lang="en-US" sz="2200" b="1" dirty="0" err="1">
                <a:solidFill>
                  <a:srgbClr val="0070C0"/>
                </a:solidFill>
              </a:rPr>
              <a:t>cijfer</a:t>
            </a:r>
            <a:r>
              <a:rPr lang="en-US" sz="2200" b="1" dirty="0">
                <a:solidFill>
                  <a:srgbClr val="0070C0"/>
                </a:solidFill>
              </a:rPr>
              <a:t> </a:t>
            </a:r>
            <a:r>
              <a:rPr lang="en-US" sz="2200" b="1" dirty="0" err="1">
                <a:solidFill>
                  <a:srgbClr val="0070C0"/>
                </a:solidFill>
              </a:rPr>
              <a:t>voor</a:t>
            </a:r>
            <a:r>
              <a:rPr lang="en-US" sz="2200" b="1" dirty="0">
                <a:solidFill>
                  <a:srgbClr val="0070C0"/>
                </a:solidFill>
              </a:rPr>
              <a:t> de </a:t>
            </a:r>
            <a:r>
              <a:rPr lang="en-US" sz="2200" b="1" dirty="0" err="1">
                <a:solidFill>
                  <a:srgbClr val="0070C0"/>
                </a:solidFill>
              </a:rPr>
              <a:t>komma</a:t>
            </a:r>
            <a:r>
              <a:rPr lang="en-US" sz="2200" b="1" dirty="0">
                <a:solidFill>
                  <a:srgbClr val="0070C0"/>
                </a:solidFill>
              </a:rPr>
              <a:t>?</a:t>
            </a:r>
            <a:endParaRPr lang="nl-NL" sz="2200" b="1" dirty="0">
              <a:solidFill>
                <a:srgbClr val="0070C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6312" y="4289320"/>
            <a:ext cx="210987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/>
              <a:t>2,356</a:t>
            </a:r>
            <a:endParaRPr lang="nl-NL" sz="6000" dirty="0"/>
          </a:p>
        </p:txBody>
      </p:sp>
      <p:sp>
        <p:nvSpPr>
          <p:cNvPr id="15" name="Hide 28"/>
          <p:cNvSpPr/>
          <p:nvPr/>
        </p:nvSpPr>
        <p:spPr>
          <a:xfrm>
            <a:off x="4967769" y="4365103"/>
            <a:ext cx="946871" cy="774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Hide ,3"/>
          <p:cNvSpPr/>
          <p:nvPr/>
        </p:nvSpPr>
        <p:spPr>
          <a:xfrm>
            <a:off x="4342216" y="4409840"/>
            <a:ext cx="946871" cy="7746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Einde presentatie icoon"/>
          <p:cNvSpPr/>
          <p:nvPr/>
        </p:nvSpPr>
        <p:spPr>
          <a:xfrm>
            <a:off x="8696948" y="6453336"/>
            <a:ext cx="288000" cy="288032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c Noordhoff"/>
          <p:cNvSpPr txBox="1"/>
          <p:nvPr/>
        </p:nvSpPr>
        <p:spPr>
          <a:xfrm>
            <a:off x="3581081" y="6581000"/>
            <a:ext cx="19516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© </a:t>
            </a:r>
            <a:r>
              <a:rPr lang="en-US" sz="1200" dirty="0" err="1"/>
              <a:t>Noordhoff</a:t>
            </a:r>
            <a:r>
              <a:rPr lang="en-US" sz="1200" dirty="0"/>
              <a:t> </a:t>
            </a:r>
            <a:r>
              <a:rPr lang="en-US" sz="1200" dirty="0" err="1"/>
              <a:t>Uitgevers</a:t>
            </a:r>
            <a:r>
              <a:rPr lang="en-US" sz="1200" dirty="0"/>
              <a:t> </a:t>
            </a:r>
            <a:r>
              <a:rPr lang="en-US" sz="1200" dirty="0" err="1"/>
              <a:t>bv</a:t>
            </a:r>
            <a:endParaRPr lang="nl-NL" sz="1200" dirty="0"/>
          </a:p>
        </p:txBody>
      </p:sp>
      <p:sp>
        <p:nvSpPr>
          <p:cNvPr id="16" name="TextBox 15"/>
          <p:cNvSpPr txBox="1"/>
          <p:nvPr/>
        </p:nvSpPr>
        <p:spPr>
          <a:xfrm>
            <a:off x="378768" y="690903"/>
            <a:ext cx="1456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>
                <a:solidFill>
                  <a:srgbClr val="D60093"/>
                </a:solidFill>
              </a:rPr>
              <a:t>Voorbeeld</a:t>
            </a:r>
            <a:endParaRPr lang="nl-NL" sz="2200" dirty="0">
              <a:solidFill>
                <a:srgbClr val="D60093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881264" y="2062009"/>
            <a:ext cx="7344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/>
              <a:t> nee</a:t>
            </a:r>
            <a:endParaRPr lang="nl-NL" sz="2200" dirty="0"/>
          </a:p>
        </p:txBody>
      </p:sp>
      <p:sp>
        <p:nvSpPr>
          <p:cNvPr id="20" name="TextBox 19"/>
          <p:cNvSpPr txBox="1"/>
          <p:nvPr/>
        </p:nvSpPr>
        <p:spPr>
          <a:xfrm>
            <a:off x="361295" y="2924944"/>
            <a:ext cx="62937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200" dirty="0"/>
              <a:t>Er verandert niets aan het cijfer voor de komma. </a:t>
            </a:r>
          </a:p>
        </p:txBody>
      </p:sp>
    </p:spTree>
    <p:extLst>
      <p:ext uri="{BB962C8B-B14F-4D97-AF65-F5344CB8AC3E}">
        <p14:creationId xmlns:p14="http://schemas.microsoft.com/office/powerpoint/2010/main" val="1008321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  <p:bldP spid="7" grpId="0"/>
      <p:bldP spid="11" grpId="0"/>
      <p:bldP spid="12" grpId="0"/>
      <p:bldP spid="15" grpId="0" animBg="1"/>
      <p:bldP spid="21" grpId="0" animBg="1"/>
      <p:bldP spid="22" grpId="0" animBg="1"/>
      <p:bldP spid="23" grpId="0"/>
      <p:bldP spid="19" grpId="0"/>
      <p:bldP spid="20" grpId="0"/>
    </p:bldLst>
  </p:timing>
</p:sld>
</file>

<file path=ppt/theme/theme1.xml><?xml version="1.0" encoding="utf-8"?>
<a:theme xmlns:a="http://schemas.openxmlformats.org/drawingml/2006/main" name="TheorieTemplateMacroWatermark">
  <a:themeElements>
    <a:clrScheme name="Standaardontwer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ardontwerp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00B05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tx1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/>
        </a:defPPr>
      </a:lstStyle>
    </a:tx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TheorieTemplateMacroWatermark</Template>
  <TotalTime>0</TotalTime>
  <Words>121</Words>
  <Application>Microsoft Office PowerPoint</Application>
  <PresentationFormat>Diavoorstelling (4:3)</PresentationFormat>
  <Paragraphs>34</Paragraphs>
  <Slides>3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8" baseType="lpstr">
      <vt:lpstr>MS PGothic</vt:lpstr>
      <vt:lpstr>Arial</vt:lpstr>
      <vt:lpstr>Arial Black</vt:lpstr>
      <vt:lpstr>Eurostile</vt:lpstr>
      <vt:lpstr>TheorieTemplateMacroWatermark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Noordhoff</dc:creator>
  <cp:lastModifiedBy>Luuk Mennen</cp:lastModifiedBy>
  <cp:revision>19</cp:revision>
  <dcterms:created xsi:type="dcterms:W3CDTF">2014-05-19T12:19:42Z</dcterms:created>
  <dcterms:modified xsi:type="dcterms:W3CDTF">2018-09-18T08:41:36Z</dcterms:modified>
</cp:coreProperties>
</file>