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322" r:id="rId2"/>
    <p:sldId id="327" r:id="rId3"/>
    <p:sldId id="331" r:id="rId4"/>
  </p:sldIdLst>
  <p:sldSz cx="9144000" cy="6858000" type="screen4x3"/>
  <p:notesSz cx="6858000" cy="9144000"/>
  <p:defaultTextStyle>
    <a:defPPr>
      <a:defRPr lang="nl-NL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478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Tom" initials="T" lastIdx="1" clrIdx="0"/>
  <p:cmAuthor id="1" name="T.H. Nijbroek" initials="N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60093"/>
    <a:srgbClr val="0099FF"/>
    <a:srgbClr val="00FF00"/>
    <a:srgbClr val="00FFFF"/>
    <a:srgbClr val="008000"/>
    <a:srgbClr val="CC99FF"/>
    <a:srgbClr val="DEBDFF"/>
    <a:srgbClr val="9966FF"/>
    <a:srgbClr val="66FF66"/>
    <a:srgbClr val="D5FFD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ACAB87F-DA0C-40B3-B7D1-68290582341C}" v="22" dt="2018-09-18T08:42:43.46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Geen stijl, geen raster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869" autoAdjust="0"/>
    <p:restoredTop sz="82171" autoAdjust="0"/>
  </p:normalViewPr>
  <p:slideViewPr>
    <p:cSldViewPr snapToObjects="1">
      <p:cViewPr varScale="1">
        <p:scale>
          <a:sx n="59" d="100"/>
          <a:sy n="59" d="100"/>
        </p:scale>
        <p:origin x="1704" y="78"/>
      </p:cViewPr>
      <p:guideLst>
        <p:guide orient="horz" pos="2478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commentAuthors" Target="commentAuthors.xml"/><Relationship Id="rId11" Type="http://schemas.microsoft.com/office/2016/11/relationships/changesInfo" Target="changesInfos/changesInfo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uuk Mennen" userId="e8da6a4e-8fc9-4e27-9348-3a94ae635dab" providerId="ADAL" clId="{6ACAB87F-DA0C-40B3-B7D1-68290582341C}"/>
    <pc:docChg chg="modSld">
      <pc:chgData name="Luuk Mennen" userId="e8da6a4e-8fc9-4e27-9348-3a94ae635dab" providerId="ADAL" clId="{6ACAB87F-DA0C-40B3-B7D1-68290582341C}" dt="2018-09-18T08:42:43.465" v="21" actId="20577"/>
      <pc:docMkLst>
        <pc:docMk/>
      </pc:docMkLst>
      <pc:sldChg chg="modSp">
        <pc:chgData name="Luuk Mennen" userId="e8da6a4e-8fc9-4e27-9348-3a94ae635dab" providerId="ADAL" clId="{6ACAB87F-DA0C-40B3-B7D1-68290582341C}" dt="2018-09-18T08:42:43.465" v="21" actId="20577"/>
        <pc:sldMkLst>
          <pc:docMk/>
          <pc:sldMk cId="0" sldId="322"/>
        </pc:sldMkLst>
        <pc:spChg chg="mod">
          <ac:chgData name="Luuk Mennen" userId="e8da6a4e-8fc9-4e27-9348-3a94ae635dab" providerId="ADAL" clId="{6ACAB87F-DA0C-40B3-B7D1-68290582341C}" dt="2018-09-18T08:42:43.465" v="21" actId="20577"/>
          <ac:spMkLst>
            <pc:docMk/>
            <pc:sldMk cId="0" sldId="322"/>
            <ac:spMk id="2050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noProof="0"/>
              <a:t>Klik om de opmaakprofielen van de modeltekst te bewerken</a:t>
            </a:r>
          </a:p>
          <a:p>
            <a:pPr lvl="1"/>
            <a:r>
              <a:rPr lang="nl-NL" noProof="0"/>
              <a:t>Tweede niveau</a:t>
            </a:r>
          </a:p>
          <a:p>
            <a:pPr lvl="2"/>
            <a:r>
              <a:rPr lang="nl-NL" noProof="0"/>
              <a:t>Derde niveau</a:t>
            </a:r>
          </a:p>
          <a:p>
            <a:pPr lvl="3"/>
            <a:r>
              <a:rPr lang="nl-NL" noProof="0"/>
              <a:t>Vierde niveau</a:t>
            </a:r>
          </a:p>
          <a:p>
            <a:pPr lvl="4"/>
            <a:r>
              <a:rPr lang="nl-NL" noProof="0"/>
              <a:t>Vijfde niveau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67595DC7-3F28-4B14-A17E-4C9311BF1596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9700037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710566C7-8CDC-47FA-BE1E-65423A37F256}" type="slidenum">
              <a:rPr lang="nl-NL" smtClean="0"/>
              <a:pPr eaLnBrk="1" hangingPunct="1"/>
              <a:t>1</a:t>
            </a:fld>
            <a:endParaRPr lang="nl-NL"/>
          </a:p>
        </p:txBody>
      </p:sp>
      <p:sp>
        <p:nvSpPr>
          <p:cNvPr id="5123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8B01C9BF-7A4D-4F29-A0EA-5BF064311FBC}" type="slidenum">
              <a:rPr lang="nl-NL" sz="1200">
                <a:ea typeface="MS PGothic" pitchFamily="34" charset="-128"/>
              </a:rPr>
              <a:pPr algn="r" eaLnBrk="1" hangingPunct="1"/>
              <a:t>1</a:t>
            </a:fld>
            <a:endParaRPr lang="nl-NL" sz="1200">
              <a:ea typeface="MS PGothic" pitchFamily="34" charset="-128"/>
            </a:endParaRPr>
          </a:p>
        </p:txBody>
      </p:sp>
      <p:sp>
        <p:nvSpPr>
          <p:cNvPr id="5124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5" name="Tijdelijke aanduiding voor notiti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dirty="0">
              <a:latin typeface="Arial" pitchFamily="34" charset="0"/>
            </a:endParaRPr>
          </a:p>
        </p:txBody>
      </p:sp>
      <p:sp>
        <p:nvSpPr>
          <p:cNvPr id="5126" name="Tijdelijke aanduiding voor dianumm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2738ADDE-9C6C-4A0D-A84C-DB912C0EEC06}" type="slidenum">
              <a:rPr lang="nl-NL" sz="1200" b="1">
                <a:ea typeface="MS PGothic" pitchFamily="34" charset="-128"/>
              </a:rPr>
              <a:pPr algn="r" eaLnBrk="1" hangingPunct="1"/>
              <a:t>1</a:t>
            </a:fld>
            <a:endParaRPr lang="nl-NL" sz="1200" b="1">
              <a:ea typeface="MS PGothic" pitchFamily="34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147" name="Tijdelijke aanduiding voor notiti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nl-NL" dirty="0">
              <a:latin typeface="Arial" pitchFamily="34" charset="0"/>
            </a:endParaRPr>
          </a:p>
        </p:txBody>
      </p:sp>
      <p:sp>
        <p:nvSpPr>
          <p:cNvPr id="6148" name="Tijdelijke aanduiding voor dianumm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D011CACC-8ECB-475C-93FD-47445FD30D35}" type="slidenum">
              <a:rPr lang="nl-NL" smtClean="0"/>
              <a:pPr eaLnBrk="1" hangingPunct="1"/>
              <a:t>2</a:t>
            </a:fld>
            <a:endParaRPr lang="nl-NL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147" name="Tijdelijke aanduiding voor notiti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nl-NL" dirty="0">
              <a:latin typeface="Arial" pitchFamily="34" charset="0"/>
            </a:endParaRPr>
          </a:p>
        </p:txBody>
      </p:sp>
      <p:sp>
        <p:nvSpPr>
          <p:cNvPr id="6148" name="Tijdelijke aanduiding voor dianumm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D011CACC-8ECB-475C-93FD-47445FD30D35}" type="slidenum">
              <a:rPr lang="nl-NL" smtClean="0"/>
              <a:pPr eaLnBrk="1" hangingPunct="1"/>
              <a:t>3</a:t>
            </a:fld>
            <a:endParaRPr lang="nl-NL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nl-N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912C65-7722-4A8C-A5CC-10F4CEEC6D2B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23880122"/>
      </p:ext>
    </p:extLst>
  </p:cSld>
  <p:clrMapOvr>
    <a:masterClrMapping/>
  </p:clrMapOvr>
  <p:transition spd="slow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nl-NL" noProof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090102-B343-4C86-A674-05614566CC5D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82874875"/>
      </p:ext>
    </p:extLst>
  </p:cSld>
  <p:clrMapOvr>
    <a:masterClrMapping/>
  </p:clrMapOvr>
  <p:transition spd="slow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22ADC7-7322-4D80-81BA-11C5CC3B95AC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46112139"/>
      </p:ext>
    </p:extLst>
  </p:cSld>
  <p:clrMapOvr>
    <a:masterClrMapping/>
  </p:clrMapOvr>
  <p:transition spd="slow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E36EF7-BA07-4578-B274-6555CCD735DE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50877314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80BA6D8-ACC9-4ACD-8091-14EFCD67E68D}" type="slidenum">
              <a:rPr lang="nl-NL" smtClean="0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82895099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0E4955-A0C5-4819-AE89-1A54D0038146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96098484"/>
      </p:ext>
    </p:extLst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69A805-A37B-43FE-AC1E-1EE90B4F70B0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35072980"/>
      </p:ext>
    </p:extLst>
  </p:cSld>
  <p:clrMapOvr>
    <a:masterClrMapping/>
  </p:clrMapOvr>
  <p:transition spd="slow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CAC07B-20F8-4AE5-B1FF-AD7A1E0601AD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57689599"/>
      </p:ext>
    </p:extLst>
  </p:cSld>
  <p:clrMapOvr>
    <a:masterClrMapping/>
  </p:clrMapOvr>
  <p:transition spd="slow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A42694-5EEE-4602-9D8B-5CC57A7B5860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785750"/>
      </p:ext>
    </p:extLst>
  </p:cSld>
  <p:clrMapOvr>
    <a:masterClrMapping/>
  </p:clrMapOvr>
  <p:transition spd="slow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01A75D-B980-4646-A087-8E0A5ACA2954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70021988"/>
      </p:ext>
    </p:extLst>
  </p:cSld>
  <p:clrMapOvr>
    <a:masterClrMapping/>
  </p:clrMapOvr>
  <p:transition spd="slow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8D6954-F7EF-407E-B5F9-1403C34F9010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07550215"/>
      </p:ext>
    </p:extLst>
  </p:cSld>
  <p:clrMapOvr>
    <a:masterClrMapping/>
  </p:clrMapOvr>
  <p:transition spd="slow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B413D2-F27A-445D-BB24-94F15CF31AD7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85998861"/>
      </p:ext>
    </p:extLst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l-NL"/>
              <a:t>Klik om het opmaakprofiel te bewerken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/>
              <a:t>Klik om de opmaakprofielen van de modeltekst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980BA6D8-ACC9-4ACD-8091-14EFCD67E68D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ransition spd="slow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/>
          <p:cNvSpPr>
            <a:spLocks noChangeArrowheads="1"/>
          </p:cNvSpPr>
          <p:nvPr/>
        </p:nvSpPr>
        <p:spPr bwMode="auto">
          <a:xfrm>
            <a:off x="4139952" y="3946522"/>
            <a:ext cx="3528392" cy="13467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/>
          <a:lstStyle/>
          <a:p>
            <a:pPr defTabSz="906463" eaLnBrk="0" hangingPunct="0">
              <a:lnSpc>
                <a:spcPct val="110000"/>
              </a:lnSpc>
            </a:pPr>
            <a:r>
              <a:rPr lang="nl-NL" sz="2400" dirty="0">
                <a:latin typeface="+mn-lt"/>
              </a:rPr>
              <a:t>Decimale getallen</a:t>
            </a:r>
          </a:p>
          <a:p>
            <a:pPr defTabSz="906463" eaLnBrk="0" hangingPunct="0">
              <a:lnSpc>
                <a:spcPct val="110000"/>
              </a:lnSpc>
            </a:pPr>
            <a:r>
              <a:rPr lang="nl-NL" sz="2400" b="1" dirty="0">
                <a:solidFill>
                  <a:srgbClr val="D60093"/>
                </a:solidFill>
                <a:latin typeface="+mn-lt"/>
              </a:rPr>
              <a:t>Getallenlijn</a:t>
            </a:r>
            <a:endParaRPr lang="nl-NL" sz="2400" b="1" dirty="0">
              <a:solidFill>
                <a:srgbClr val="D60093"/>
              </a:solidFill>
              <a:latin typeface="Arial Black" pitchFamily="34" charset="0"/>
            </a:endParaRPr>
          </a:p>
          <a:p>
            <a:pPr defTabSz="906463" eaLnBrk="0" hangingPunct="0">
              <a:lnSpc>
                <a:spcPct val="110000"/>
              </a:lnSpc>
            </a:pPr>
            <a:endParaRPr lang="nl-NL" sz="2400" dirty="0"/>
          </a:p>
        </p:txBody>
      </p:sp>
    </p:spTree>
  </p:cSld>
  <p:clrMapOvr>
    <a:masterClrMapping/>
  </p:clrMapOvr>
  <p:transition spd="slow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1495616"/>
            <a:ext cx="4476750" cy="2505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Noordhoff"/>
          <p:cNvSpPr txBox="1"/>
          <p:nvPr/>
        </p:nvSpPr>
        <p:spPr>
          <a:xfrm>
            <a:off x="7157606" y="644737"/>
            <a:ext cx="1951625" cy="276999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1200" dirty="0"/>
              <a:t>© </a:t>
            </a:r>
            <a:r>
              <a:rPr lang="en-US" sz="1200" dirty="0" err="1"/>
              <a:t>Noordhoff</a:t>
            </a:r>
            <a:r>
              <a:rPr lang="en-US" sz="1200" dirty="0"/>
              <a:t> </a:t>
            </a:r>
            <a:r>
              <a:rPr lang="en-US" sz="1200" dirty="0" err="1"/>
              <a:t>Uitgevers</a:t>
            </a:r>
            <a:r>
              <a:rPr lang="en-US" sz="1200" dirty="0"/>
              <a:t> </a:t>
            </a:r>
            <a:r>
              <a:rPr lang="en-US" sz="1200" dirty="0" err="1"/>
              <a:t>bv</a:t>
            </a:r>
            <a:endParaRPr lang="nl-NL" sz="1200" dirty="0"/>
          </a:p>
        </p:txBody>
      </p:sp>
      <p:sp>
        <p:nvSpPr>
          <p:cNvPr id="2" name="Bedek: Noordhoff"/>
          <p:cNvSpPr/>
          <p:nvPr/>
        </p:nvSpPr>
        <p:spPr>
          <a:xfrm>
            <a:off x="7197315" y="719405"/>
            <a:ext cx="1800200" cy="2023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3075" name="Tekstvak 739"/>
          <p:cNvSpPr txBox="1">
            <a:spLocks noChangeArrowheads="1"/>
          </p:cNvSpPr>
          <p:nvPr/>
        </p:nvSpPr>
        <p:spPr bwMode="auto">
          <a:xfrm>
            <a:off x="378768" y="95250"/>
            <a:ext cx="7573788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3200" b="1" dirty="0" err="1">
                <a:latin typeface="Eurostile"/>
              </a:rPr>
              <a:t>Getallenlijn</a:t>
            </a:r>
            <a:endParaRPr lang="nl-NL" sz="3200" b="1" dirty="0">
              <a:latin typeface="Eurostile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7449642" y="156804"/>
            <a:ext cx="1295547" cy="461665"/>
          </a:xfrm>
          <a:prstGeom prst="rect">
            <a:avLst/>
          </a:prstGeom>
          <a:ln>
            <a:solidFill>
              <a:srgbClr val="D60093"/>
            </a:solidFill>
          </a:ln>
        </p:spPr>
        <p:txBody>
          <a:bodyPr wrap="none">
            <a:spAutoFit/>
          </a:bodyPr>
          <a:lstStyle/>
          <a:p>
            <a:r>
              <a:rPr lang="nl-NL" sz="2400" b="1" dirty="0">
                <a:solidFill>
                  <a:srgbClr val="D60093"/>
                </a:solidFill>
                <a:latin typeface="Eurostile"/>
              </a:rPr>
              <a:t>Theorie</a:t>
            </a:r>
            <a:endParaRPr lang="nl-NL" sz="2400" dirty="0"/>
          </a:p>
        </p:txBody>
      </p:sp>
      <p:sp>
        <p:nvSpPr>
          <p:cNvPr id="3" name="TextBox 2"/>
          <p:cNvSpPr txBox="1"/>
          <p:nvPr/>
        </p:nvSpPr>
        <p:spPr>
          <a:xfrm>
            <a:off x="4647382" y="1422688"/>
            <a:ext cx="2855269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/>
              <a:t>Zak </a:t>
            </a:r>
            <a:r>
              <a:rPr lang="en-US" sz="2200" dirty="0" err="1"/>
              <a:t>snoep</a:t>
            </a:r>
            <a:r>
              <a:rPr lang="en-US" sz="2200" dirty="0"/>
              <a:t> 148 gram.</a:t>
            </a:r>
          </a:p>
          <a:p>
            <a:r>
              <a:rPr lang="en-US" sz="2200" dirty="0"/>
              <a:t>€ 1,85</a:t>
            </a:r>
            <a:endParaRPr lang="nl-NL" sz="2200" dirty="0"/>
          </a:p>
        </p:txBody>
      </p:sp>
      <p:sp>
        <p:nvSpPr>
          <p:cNvPr id="6" name="TextBox 5"/>
          <p:cNvSpPr txBox="1"/>
          <p:nvPr/>
        </p:nvSpPr>
        <p:spPr>
          <a:xfrm>
            <a:off x="384176" y="1884232"/>
            <a:ext cx="446449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b="1" dirty="0">
                <a:solidFill>
                  <a:srgbClr val="0070C0"/>
                </a:solidFill>
              </a:rPr>
              <a:t>Hoe </a:t>
            </a:r>
            <a:r>
              <a:rPr lang="en-US" sz="2200" b="1" dirty="0" err="1">
                <a:solidFill>
                  <a:srgbClr val="0070C0"/>
                </a:solidFill>
              </a:rPr>
              <a:t>heten</a:t>
            </a:r>
            <a:r>
              <a:rPr lang="en-US" sz="2200" b="1" dirty="0">
                <a:solidFill>
                  <a:srgbClr val="0070C0"/>
                </a:solidFill>
              </a:rPr>
              <a:t> </a:t>
            </a:r>
            <a:r>
              <a:rPr lang="en-US" sz="2200" b="1" dirty="0" err="1">
                <a:solidFill>
                  <a:srgbClr val="0070C0"/>
                </a:solidFill>
              </a:rPr>
              <a:t>getallen</a:t>
            </a:r>
            <a:r>
              <a:rPr lang="en-US" sz="2200" b="1" dirty="0">
                <a:solidFill>
                  <a:srgbClr val="0070C0"/>
                </a:solidFill>
              </a:rPr>
              <a:t> met </a:t>
            </a:r>
            <a:r>
              <a:rPr lang="en-US" sz="2200" b="1" dirty="0" err="1">
                <a:solidFill>
                  <a:srgbClr val="0070C0"/>
                </a:solidFill>
              </a:rPr>
              <a:t>cijfers</a:t>
            </a:r>
            <a:r>
              <a:rPr lang="en-US" sz="2200" b="1" dirty="0">
                <a:solidFill>
                  <a:srgbClr val="0070C0"/>
                </a:solidFill>
              </a:rPr>
              <a:t> </a:t>
            </a:r>
            <a:r>
              <a:rPr lang="en-US" sz="2200" b="1" dirty="0" err="1">
                <a:solidFill>
                  <a:srgbClr val="0070C0"/>
                </a:solidFill>
              </a:rPr>
              <a:t>achter</a:t>
            </a:r>
            <a:r>
              <a:rPr lang="en-US" sz="2200" b="1" dirty="0">
                <a:solidFill>
                  <a:srgbClr val="0070C0"/>
                </a:solidFill>
              </a:rPr>
              <a:t> de </a:t>
            </a:r>
            <a:r>
              <a:rPr lang="en-US" sz="2200" b="1" dirty="0" err="1">
                <a:solidFill>
                  <a:srgbClr val="0070C0"/>
                </a:solidFill>
              </a:rPr>
              <a:t>komma</a:t>
            </a:r>
            <a:r>
              <a:rPr lang="en-US" sz="2200" b="1" dirty="0">
                <a:solidFill>
                  <a:srgbClr val="0070C0"/>
                </a:solidFill>
              </a:rPr>
              <a:t>?</a:t>
            </a:r>
            <a:endParaRPr lang="nl-NL" sz="2200" b="1" dirty="0">
              <a:solidFill>
                <a:srgbClr val="0070C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84176" y="3088556"/>
            <a:ext cx="3562194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b="1" dirty="0" err="1">
                <a:solidFill>
                  <a:srgbClr val="0070C0"/>
                </a:solidFill>
              </a:rPr>
              <a:t>Hoeveel</a:t>
            </a:r>
            <a:r>
              <a:rPr lang="en-US" sz="2200" b="1" dirty="0">
                <a:solidFill>
                  <a:srgbClr val="0070C0"/>
                </a:solidFill>
              </a:rPr>
              <a:t> </a:t>
            </a:r>
            <a:r>
              <a:rPr lang="en-US" sz="2200" b="1" dirty="0" err="1">
                <a:solidFill>
                  <a:srgbClr val="0070C0"/>
                </a:solidFill>
              </a:rPr>
              <a:t>decimalen</a:t>
            </a:r>
            <a:r>
              <a:rPr lang="en-US" sz="2200" b="1" dirty="0">
                <a:solidFill>
                  <a:srgbClr val="0070C0"/>
                </a:solidFill>
              </a:rPr>
              <a:t> </a:t>
            </a:r>
            <a:r>
              <a:rPr lang="en-US" sz="2200" b="1" dirty="0" err="1">
                <a:solidFill>
                  <a:srgbClr val="0070C0"/>
                </a:solidFill>
              </a:rPr>
              <a:t>heeft</a:t>
            </a:r>
            <a:r>
              <a:rPr lang="en-US" sz="2200" b="1" dirty="0">
                <a:solidFill>
                  <a:srgbClr val="0070C0"/>
                </a:solidFill>
              </a:rPr>
              <a:t> </a:t>
            </a:r>
          </a:p>
          <a:p>
            <a:r>
              <a:rPr lang="en-US" sz="2200" b="1" dirty="0">
                <a:solidFill>
                  <a:srgbClr val="0070C0"/>
                </a:solidFill>
              </a:rPr>
              <a:t>het </a:t>
            </a:r>
            <a:r>
              <a:rPr lang="en-US" sz="2200" b="1" dirty="0" err="1">
                <a:solidFill>
                  <a:srgbClr val="0070C0"/>
                </a:solidFill>
              </a:rPr>
              <a:t>getal</a:t>
            </a:r>
            <a:r>
              <a:rPr lang="en-US" sz="2200" b="1" dirty="0">
                <a:solidFill>
                  <a:srgbClr val="0070C0"/>
                </a:solidFill>
              </a:rPr>
              <a:t> 1,85?</a:t>
            </a:r>
            <a:endParaRPr lang="nl-NL" sz="2200" b="1" dirty="0">
              <a:solidFill>
                <a:srgbClr val="0070C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81472" y="3975879"/>
            <a:ext cx="3562194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b="1" dirty="0" err="1">
                <a:solidFill>
                  <a:srgbClr val="0070C0"/>
                </a:solidFill>
              </a:rPr>
              <a:t>Hoeveel</a:t>
            </a:r>
            <a:r>
              <a:rPr lang="en-US" sz="2200" b="1" dirty="0">
                <a:solidFill>
                  <a:srgbClr val="0070C0"/>
                </a:solidFill>
              </a:rPr>
              <a:t> </a:t>
            </a:r>
            <a:r>
              <a:rPr lang="en-US" sz="2200" b="1" dirty="0" err="1">
                <a:solidFill>
                  <a:srgbClr val="0070C0"/>
                </a:solidFill>
              </a:rPr>
              <a:t>decimalen</a:t>
            </a:r>
            <a:r>
              <a:rPr lang="en-US" sz="2200" b="1" dirty="0">
                <a:solidFill>
                  <a:srgbClr val="0070C0"/>
                </a:solidFill>
              </a:rPr>
              <a:t> </a:t>
            </a:r>
            <a:r>
              <a:rPr lang="en-US" sz="2200" b="1" dirty="0" err="1">
                <a:solidFill>
                  <a:srgbClr val="0070C0"/>
                </a:solidFill>
              </a:rPr>
              <a:t>heeft</a:t>
            </a:r>
            <a:r>
              <a:rPr lang="en-US" sz="2200" b="1" dirty="0">
                <a:solidFill>
                  <a:srgbClr val="0070C0"/>
                </a:solidFill>
              </a:rPr>
              <a:t> </a:t>
            </a:r>
          </a:p>
          <a:p>
            <a:r>
              <a:rPr lang="en-US" sz="2200" b="1" dirty="0">
                <a:solidFill>
                  <a:srgbClr val="0070C0"/>
                </a:solidFill>
              </a:rPr>
              <a:t>het </a:t>
            </a:r>
            <a:r>
              <a:rPr lang="en-US" sz="2200" b="1" dirty="0" err="1">
                <a:solidFill>
                  <a:srgbClr val="0070C0"/>
                </a:solidFill>
              </a:rPr>
              <a:t>getal</a:t>
            </a:r>
            <a:r>
              <a:rPr lang="en-US" sz="2200" b="1" dirty="0">
                <a:solidFill>
                  <a:srgbClr val="0070C0"/>
                </a:solidFill>
              </a:rPr>
              <a:t> 148?</a:t>
            </a:r>
            <a:endParaRPr lang="nl-NL" sz="2200" b="1" dirty="0">
              <a:solidFill>
                <a:srgbClr val="0070C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84176" y="690287"/>
            <a:ext cx="4693914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b="1" dirty="0">
                <a:solidFill>
                  <a:srgbClr val="0070C0"/>
                </a:solidFill>
              </a:rPr>
              <a:t>Hoe </a:t>
            </a:r>
            <a:r>
              <a:rPr lang="en-US" sz="2200" b="1" dirty="0" err="1">
                <a:solidFill>
                  <a:srgbClr val="0070C0"/>
                </a:solidFill>
              </a:rPr>
              <a:t>heten</a:t>
            </a:r>
            <a:r>
              <a:rPr lang="en-US" sz="2200" b="1" dirty="0">
                <a:solidFill>
                  <a:srgbClr val="0070C0"/>
                </a:solidFill>
              </a:rPr>
              <a:t> </a:t>
            </a:r>
            <a:r>
              <a:rPr lang="en-US" sz="2200" b="1" dirty="0" err="1">
                <a:solidFill>
                  <a:srgbClr val="0070C0"/>
                </a:solidFill>
              </a:rPr>
              <a:t>getallen</a:t>
            </a:r>
            <a:r>
              <a:rPr lang="en-US" sz="2200" b="1" dirty="0">
                <a:solidFill>
                  <a:srgbClr val="0070C0"/>
                </a:solidFill>
              </a:rPr>
              <a:t> </a:t>
            </a:r>
            <a:r>
              <a:rPr lang="en-US" sz="2200" b="1" dirty="0" err="1">
                <a:solidFill>
                  <a:srgbClr val="0070C0"/>
                </a:solidFill>
              </a:rPr>
              <a:t>zonder</a:t>
            </a:r>
            <a:r>
              <a:rPr lang="en-US" sz="2200" b="1" dirty="0">
                <a:solidFill>
                  <a:srgbClr val="0070C0"/>
                </a:solidFill>
              </a:rPr>
              <a:t> </a:t>
            </a:r>
            <a:r>
              <a:rPr lang="en-US" sz="2200" b="1" dirty="0" err="1">
                <a:solidFill>
                  <a:srgbClr val="0070C0"/>
                </a:solidFill>
              </a:rPr>
              <a:t>cijfers</a:t>
            </a:r>
            <a:r>
              <a:rPr lang="en-US" sz="2200" b="1" dirty="0">
                <a:solidFill>
                  <a:srgbClr val="0070C0"/>
                </a:solidFill>
              </a:rPr>
              <a:t> </a:t>
            </a:r>
          </a:p>
          <a:p>
            <a:r>
              <a:rPr lang="en-US" sz="2200" b="1" dirty="0" err="1">
                <a:solidFill>
                  <a:srgbClr val="0070C0"/>
                </a:solidFill>
              </a:rPr>
              <a:t>achter</a:t>
            </a:r>
            <a:r>
              <a:rPr lang="en-US" sz="2200" b="1" dirty="0">
                <a:solidFill>
                  <a:srgbClr val="0070C0"/>
                </a:solidFill>
              </a:rPr>
              <a:t> de </a:t>
            </a:r>
            <a:r>
              <a:rPr lang="en-US" sz="2200" b="1" dirty="0" err="1">
                <a:solidFill>
                  <a:srgbClr val="0070C0"/>
                </a:solidFill>
              </a:rPr>
              <a:t>komma</a:t>
            </a:r>
            <a:r>
              <a:rPr lang="en-US" sz="2200" b="1" dirty="0">
                <a:solidFill>
                  <a:srgbClr val="0070C0"/>
                </a:solidFill>
              </a:rPr>
              <a:t>?</a:t>
            </a:r>
            <a:endParaRPr lang="nl-NL" sz="2200" b="1" dirty="0">
              <a:solidFill>
                <a:srgbClr val="0070C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84176" y="1422567"/>
            <a:ext cx="2241319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err="1"/>
              <a:t>Gehele</a:t>
            </a:r>
            <a:r>
              <a:rPr lang="en-US" sz="2200" dirty="0"/>
              <a:t> </a:t>
            </a:r>
            <a:r>
              <a:rPr lang="en-US" sz="2200" dirty="0" err="1"/>
              <a:t>getallen</a:t>
            </a:r>
            <a:r>
              <a:rPr lang="en-US" sz="2200" dirty="0"/>
              <a:t>.</a:t>
            </a:r>
            <a:endParaRPr lang="nl-NL" sz="2200" dirty="0"/>
          </a:p>
        </p:txBody>
      </p:sp>
      <p:grpSp>
        <p:nvGrpSpPr>
          <p:cNvPr id="24" name="Volgende slide icoon"/>
          <p:cNvGrpSpPr/>
          <p:nvPr/>
        </p:nvGrpSpPr>
        <p:grpSpPr>
          <a:xfrm>
            <a:off x="8604448" y="6525344"/>
            <a:ext cx="395064" cy="180020"/>
            <a:chOff x="2610762" y="4509120"/>
            <a:chExt cx="395064" cy="180020"/>
          </a:xfrm>
        </p:grpSpPr>
        <p:sp>
          <p:nvSpPr>
            <p:cNvPr id="25" name="Isosceles Triangle 24"/>
            <p:cNvSpPr/>
            <p:nvPr/>
          </p:nvSpPr>
          <p:spPr>
            <a:xfrm rot="5400000">
              <a:off x="2610762" y="4509120"/>
              <a:ext cx="180020" cy="18002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>
                <a:solidFill>
                  <a:srgbClr val="00B050"/>
                </a:solidFill>
              </a:endParaRPr>
            </a:p>
          </p:txBody>
        </p:sp>
        <p:sp>
          <p:nvSpPr>
            <p:cNvPr id="26" name="Isosceles Triangle 25"/>
            <p:cNvSpPr/>
            <p:nvPr/>
          </p:nvSpPr>
          <p:spPr>
            <a:xfrm rot="5400000">
              <a:off x="2825806" y="4509120"/>
              <a:ext cx="180020" cy="18002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>
                <a:solidFill>
                  <a:srgbClr val="00B050"/>
                </a:solidFill>
              </a:endParaRPr>
            </a:p>
          </p:txBody>
        </p:sp>
      </p:grpSp>
      <p:sp>
        <p:nvSpPr>
          <p:cNvPr id="27" name="c Noordhoff"/>
          <p:cNvSpPr txBox="1"/>
          <p:nvPr/>
        </p:nvSpPr>
        <p:spPr>
          <a:xfrm>
            <a:off x="3581081" y="6581000"/>
            <a:ext cx="195162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© </a:t>
            </a:r>
            <a:r>
              <a:rPr lang="en-US" sz="1200" dirty="0" err="1"/>
              <a:t>Noordhoff</a:t>
            </a:r>
            <a:r>
              <a:rPr lang="en-US" sz="1200" dirty="0"/>
              <a:t> </a:t>
            </a:r>
            <a:r>
              <a:rPr lang="en-US" sz="1200" dirty="0" err="1"/>
              <a:t>Uitgevers</a:t>
            </a:r>
            <a:r>
              <a:rPr lang="en-US" sz="1200" dirty="0"/>
              <a:t> </a:t>
            </a:r>
            <a:r>
              <a:rPr lang="en-US" sz="1200" dirty="0" err="1"/>
              <a:t>bv</a:t>
            </a:r>
            <a:endParaRPr lang="nl-NL" sz="1200" dirty="0"/>
          </a:p>
        </p:txBody>
      </p:sp>
      <p:sp>
        <p:nvSpPr>
          <p:cNvPr id="8" name="TextBox 7"/>
          <p:cNvSpPr txBox="1"/>
          <p:nvPr/>
        </p:nvSpPr>
        <p:spPr>
          <a:xfrm>
            <a:off x="2411760" y="4303144"/>
            <a:ext cx="737273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/>
              <a:t>0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431856" y="3422918"/>
            <a:ext cx="43204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/>
              <a:t>2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384176" y="2610728"/>
            <a:ext cx="2428870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200" dirty="0"/>
              <a:t>Decimale getallen</a:t>
            </a:r>
          </a:p>
        </p:txBody>
      </p:sp>
      <p:sp>
        <p:nvSpPr>
          <p:cNvPr id="9" name="Right Brace 8"/>
          <p:cNvSpPr/>
          <p:nvPr/>
        </p:nvSpPr>
        <p:spPr>
          <a:xfrm rot="5400000">
            <a:off x="2025831" y="3703970"/>
            <a:ext cx="145290" cy="285196"/>
          </a:xfrm>
          <a:prstGeom prst="rightBrace">
            <a:avLst>
              <a:gd name="adj1" fmla="val 23550"/>
              <a:gd name="adj2" fmla="val 51125"/>
            </a:avLst>
          </a:prstGeom>
          <a:ln w="254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TextBox 32"/>
          <p:cNvSpPr txBox="1"/>
          <p:nvPr/>
        </p:nvSpPr>
        <p:spPr>
          <a:xfrm>
            <a:off x="1941612" y="3861048"/>
            <a:ext cx="43204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/>
              <a:t>2</a:t>
            </a:r>
          </a:p>
        </p:txBody>
      </p:sp>
      <p:grpSp>
        <p:nvGrpSpPr>
          <p:cNvPr id="34" name="Animatie icoon"/>
          <p:cNvGrpSpPr>
            <a:grpSpLocks noChangeAspect="1"/>
          </p:cNvGrpSpPr>
          <p:nvPr/>
        </p:nvGrpSpPr>
        <p:grpSpPr>
          <a:xfrm>
            <a:off x="8577784" y="6401000"/>
            <a:ext cx="440378" cy="360000"/>
            <a:chOff x="5076056" y="174576"/>
            <a:chExt cx="3276364" cy="2678360"/>
          </a:xfrm>
        </p:grpSpPr>
        <p:sp>
          <p:nvSpPr>
            <p:cNvPr id="35" name="Rectangle 34"/>
            <p:cNvSpPr/>
            <p:nvPr/>
          </p:nvSpPr>
          <p:spPr>
            <a:xfrm>
              <a:off x="5076056" y="1340771"/>
              <a:ext cx="2736302" cy="1512165"/>
            </a:xfrm>
            <a:prstGeom prst="rect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36" name="Isosceles Triangle 35"/>
            <p:cNvSpPr/>
            <p:nvPr/>
          </p:nvSpPr>
          <p:spPr>
            <a:xfrm rot="16200000">
              <a:off x="7308304" y="1646802"/>
              <a:ext cx="1188132" cy="90010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37" name="Oval 36"/>
            <p:cNvSpPr/>
            <p:nvPr/>
          </p:nvSpPr>
          <p:spPr>
            <a:xfrm>
              <a:off x="5292208" y="174576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38" name="Oval 37"/>
            <p:cNvSpPr/>
            <p:nvPr/>
          </p:nvSpPr>
          <p:spPr>
            <a:xfrm>
              <a:off x="6444208" y="196353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</p:spTree>
    <p:extLst>
      <p:ext uri="{BB962C8B-B14F-4D97-AF65-F5344CB8AC3E}">
        <p14:creationId xmlns:p14="http://schemas.microsoft.com/office/powerpoint/2010/main" val="29643229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"/>
                            </p:stCondLst>
                            <p:childTnLst>
                              <p:par>
                                <p:cTn id="35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61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2" fill="hold">
                      <p:stCondLst>
                        <p:cond delay="0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  <p:bldLst>
      <p:bldP spid="2" grpId="0" animBg="1"/>
      <p:bldP spid="6" grpId="0"/>
      <p:bldP spid="7" grpId="0"/>
      <p:bldP spid="14" grpId="0"/>
      <p:bldP spid="12" grpId="0"/>
      <p:bldP spid="13" grpId="0"/>
      <p:bldP spid="27" grpId="0"/>
      <p:bldP spid="8" grpId="0"/>
      <p:bldP spid="10" grpId="0"/>
      <p:bldP spid="15" grpId="0"/>
      <p:bldP spid="9" grpId="0" animBg="1"/>
      <p:bldP spid="9" grpId="1" animBg="1"/>
      <p:bldP spid="33" grpId="0"/>
      <p:bldP spid="33" grpId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265" y="2036916"/>
            <a:ext cx="8484683" cy="10470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Noordhoff"/>
          <p:cNvSpPr txBox="1"/>
          <p:nvPr/>
        </p:nvSpPr>
        <p:spPr>
          <a:xfrm>
            <a:off x="7157606" y="644737"/>
            <a:ext cx="1951625" cy="276999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1200" dirty="0"/>
              <a:t>© </a:t>
            </a:r>
            <a:r>
              <a:rPr lang="en-US" sz="1200" dirty="0" err="1"/>
              <a:t>Noordhoff</a:t>
            </a:r>
            <a:r>
              <a:rPr lang="en-US" sz="1200" dirty="0"/>
              <a:t> </a:t>
            </a:r>
            <a:r>
              <a:rPr lang="en-US" sz="1200" dirty="0" err="1"/>
              <a:t>Uitgevers</a:t>
            </a:r>
            <a:r>
              <a:rPr lang="en-US" sz="1200" dirty="0"/>
              <a:t> </a:t>
            </a:r>
            <a:r>
              <a:rPr lang="en-US" sz="1200" dirty="0" err="1"/>
              <a:t>bv</a:t>
            </a:r>
            <a:endParaRPr lang="nl-NL" sz="1200" dirty="0"/>
          </a:p>
        </p:txBody>
      </p:sp>
      <p:sp>
        <p:nvSpPr>
          <p:cNvPr id="2" name="Bedek: Noordhoff"/>
          <p:cNvSpPr/>
          <p:nvPr/>
        </p:nvSpPr>
        <p:spPr>
          <a:xfrm>
            <a:off x="7197315" y="719405"/>
            <a:ext cx="1800200" cy="2023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3075" name="Tekstvak 739"/>
          <p:cNvSpPr txBox="1">
            <a:spLocks noChangeArrowheads="1"/>
          </p:cNvSpPr>
          <p:nvPr/>
        </p:nvSpPr>
        <p:spPr bwMode="auto">
          <a:xfrm>
            <a:off x="378768" y="95250"/>
            <a:ext cx="7573788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3200" b="1" dirty="0" err="1">
                <a:latin typeface="Eurostile"/>
              </a:rPr>
              <a:t>Getallenlijn</a:t>
            </a:r>
            <a:endParaRPr lang="nl-NL" sz="3200" b="1" dirty="0">
              <a:latin typeface="Eurostile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7449642" y="156804"/>
            <a:ext cx="1295547" cy="461665"/>
          </a:xfrm>
          <a:prstGeom prst="rect">
            <a:avLst/>
          </a:prstGeom>
          <a:ln>
            <a:solidFill>
              <a:srgbClr val="D60093"/>
            </a:solidFill>
          </a:ln>
        </p:spPr>
        <p:txBody>
          <a:bodyPr wrap="none">
            <a:spAutoFit/>
          </a:bodyPr>
          <a:lstStyle/>
          <a:p>
            <a:r>
              <a:rPr lang="nl-NL" sz="2400" b="1" dirty="0">
                <a:solidFill>
                  <a:srgbClr val="D60093"/>
                </a:solidFill>
                <a:latin typeface="Eurostile"/>
              </a:rPr>
              <a:t>Theorie</a:t>
            </a:r>
            <a:endParaRPr lang="nl-NL" sz="2400" dirty="0"/>
          </a:p>
        </p:txBody>
      </p:sp>
      <p:grpSp>
        <p:nvGrpSpPr>
          <p:cNvPr id="2054" name="Group 2053"/>
          <p:cNvGrpSpPr/>
          <p:nvPr/>
        </p:nvGrpSpPr>
        <p:grpSpPr>
          <a:xfrm>
            <a:off x="755576" y="1340565"/>
            <a:ext cx="612668" cy="821705"/>
            <a:chOff x="2249442" y="2175247"/>
            <a:chExt cx="612668" cy="821705"/>
          </a:xfrm>
        </p:grpSpPr>
        <p:cxnSp>
          <p:nvCxnSpPr>
            <p:cNvPr id="2049" name="Straight Arrow Connector 2048"/>
            <p:cNvCxnSpPr/>
            <p:nvPr/>
          </p:nvCxnSpPr>
          <p:spPr>
            <a:xfrm>
              <a:off x="2555776" y="2636912"/>
              <a:ext cx="0" cy="360040"/>
            </a:xfrm>
            <a:prstGeom prst="straightConnector1">
              <a:avLst/>
            </a:prstGeom>
            <a:ln w="25400">
              <a:solidFill>
                <a:srgbClr val="00206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053" name="TextBox 2052"/>
            <p:cNvSpPr txBox="1"/>
            <p:nvPr/>
          </p:nvSpPr>
          <p:spPr>
            <a:xfrm>
              <a:off x="2249442" y="2175247"/>
              <a:ext cx="61266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/>
                <a:t>0,5</a:t>
              </a:r>
              <a:endParaRPr lang="nl-NL" sz="2400" dirty="0"/>
            </a:p>
          </p:txBody>
        </p:sp>
      </p:grpSp>
      <p:grpSp>
        <p:nvGrpSpPr>
          <p:cNvPr id="84" name="Group 83"/>
          <p:cNvGrpSpPr/>
          <p:nvPr/>
        </p:nvGrpSpPr>
        <p:grpSpPr>
          <a:xfrm>
            <a:off x="2627784" y="1340565"/>
            <a:ext cx="612668" cy="821705"/>
            <a:chOff x="2249442" y="2175247"/>
            <a:chExt cx="612668" cy="821705"/>
          </a:xfrm>
        </p:grpSpPr>
        <p:cxnSp>
          <p:nvCxnSpPr>
            <p:cNvPr id="85" name="Straight Arrow Connector 84"/>
            <p:cNvCxnSpPr/>
            <p:nvPr/>
          </p:nvCxnSpPr>
          <p:spPr>
            <a:xfrm>
              <a:off x="2555776" y="2636912"/>
              <a:ext cx="0" cy="360040"/>
            </a:xfrm>
            <a:prstGeom prst="straightConnector1">
              <a:avLst/>
            </a:prstGeom>
            <a:ln w="25400">
              <a:solidFill>
                <a:srgbClr val="00206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6" name="TextBox 85"/>
            <p:cNvSpPr txBox="1"/>
            <p:nvPr/>
          </p:nvSpPr>
          <p:spPr>
            <a:xfrm>
              <a:off x="2249442" y="2175247"/>
              <a:ext cx="61266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/>
                <a:t>2,8</a:t>
              </a:r>
              <a:endParaRPr lang="nl-NL" sz="2400" dirty="0"/>
            </a:p>
          </p:txBody>
        </p:sp>
      </p:grpSp>
      <p:sp>
        <p:nvSpPr>
          <p:cNvPr id="2055" name="TextBox 2054"/>
          <p:cNvSpPr txBox="1"/>
          <p:nvPr/>
        </p:nvSpPr>
        <p:spPr>
          <a:xfrm>
            <a:off x="378767" y="3010494"/>
            <a:ext cx="4342599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b="1" dirty="0" err="1">
                <a:solidFill>
                  <a:srgbClr val="0070C0"/>
                </a:solidFill>
              </a:rPr>
              <a:t>Welk</a:t>
            </a:r>
            <a:r>
              <a:rPr lang="en-US" sz="2200" b="1" dirty="0">
                <a:solidFill>
                  <a:srgbClr val="0070C0"/>
                </a:solidFill>
              </a:rPr>
              <a:t> </a:t>
            </a:r>
            <a:r>
              <a:rPr lang="en-US" sz="2200" b="1" dirty="0" err="1">
                <a:solidFill>
                  <a:srgbClr val="0070C0"/>
                </a:solidFill>
              </a:rPr>
              <a:t>getal</a:t>
            </a:r>
            <a:r>
              <a:rPr lang="en-US" sz="2200" b="1" dirty="0">
                <a:solidFill>
                  <a:srgbClr val="0070C0"/>
                </a:solidFill>
              </a:rPr>
              <a:t> is </a:t>
            </a:r>
            <a:r>
              <a:rPr lang="en-US" sz="2200" b="1" dirty="0" err="1">
                <a:solidFill>
                  <a:srgbClr val="0070C0"/>
                </a:solidFill>
              </a:rPr>
              <a:t>groter</a:t>
            </a:r>
            <a:r>
              <a:rPr lang="en-US" sz="2200" b="1" dirty="0">
                <a:solidFill>
                  <a:srgbClr val="0070C0"/>
                </a:solidFill>
              </a:rPr>
              <a:t>: 0,5 of 2,8?</a:t>
            </a:r>
            <a:endParaRPr lang="nl-NL" sz="2200" b="1" dirty="0">
              <a:solidFill>
                <a:srgbClr val="0070C0"/>
              </a:solidFill>
            </a:endParaRPr>
          </a:p>
        </p:txBody>
      </p:sp>
      <p:sp>
        <p:nvSpPr>
          <p:cNvPr id="2056" name="Oval 2055"/>
          <p:cNvSpPr/>
          <p:nvPr/>
        </p:nvSpPr>
        <p:spPr>
          <a:xfrm>
            <a:off x="2632328" y="1340565"/>
            <a:ext cx="608124" cy="461665"/>
          </a:xfrm>
          <a:prstGeom prst="ellipse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92" name="Einde presentatie icoon"/>
          <p:cNvSpPr/>
          <p:nvPr/>
        </p:nvSpPr>
        <p:spPr>
          <a:xfrm>
            <a:off x="8696948" y="6453336"/>
            <a:ext cx="288000" cy="288032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93" name="c Noordhoff"/>
          <p:cNvSpPr txBox="1"/>
          <p:nvPr/>
        </p:nvSpPr>
        <p:spPr>
          <a:xfrm>
            <a:off x="3581081" y="6581000"/>
            <a:ext cx="195162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© </a:t>
            </a:r>
            <a:r>
              <a:rPr lang="en-US" sz="1200" dirty="0" err="1"/>
              <a:t>Noordhoff</a:t>
            </a:r>
            <a:r>
              <a:rPr lang="en-US" sz="1200" dirty="0"/>
              <a:t> </a:t>
            </a:r>
            <a:r>
              <a:rPr lang="en-US" sz="1200" dirty="0" err="1"/>
              <a:t>Uitgevers</a:t>
            </a:r>
            <a:r>
              <a:rPr lang="en-US" sz="1200" dirty="0"/>
              <a:t> </a:t>
            </a:r>
            <a:r>
              <a:rPr lang="en-US" sz="1200" dirty="0" err="1"/>
              <a:t>bv</a:t>
            </a:r>
            <a:endParaRPr lang="nl-NL" sz="1200" dirty="0"/>
          </a:p>
        </p:txBody>
      </p:sp>
      <p:grpSp>
        <p:nvGrpSpPr>
          <p:cNvPr id="94" name="Animatie icoon"/>
          <p:cNvGrpSpPr>
            <a:grpSpLocks noChangeAspect="1"/>
          </p:cNvGrpSpPr>
          <p:nvPr/>
        </p:nvGrpSpPr>
        <p:grpSpPr>
          <a:xfrm>
            <a:off x="8604448" y="6381328"/>
            <a:ext cx="440378" cy="360000"/>
            <a:chOff x="5076056" y="174576"/>
            <a:chExt cx="3276364" cy="2678360"/>
          </a:xfrm>
        </p:grpSpPr>
        <p:sp>
          <p:nvSpPr>
            <p:cNvPr id="95" name="Rectangle 94"/>
            <p:cNvSpPr/>
            <p:nvPr/>
          </p:nvSpPr>
          <p:spPr>
            <a:xfrm>
              <a:off x="5076056" y="1340768"/>
              <a:ext cx="2736304" cy="1512168"/>
            </a:xfrm>
            <a:prstGeom prst="rect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96" name="Isosceles Triangle 95"/>
            <p:cNvSpPr/>
            <p:nvPr/>
          </p:nvSpPr>
          <p:spPr>
            <a:xfrm rot="16200000">
              <a:off x="7308304" y="1646802"/>
              <a:ext cx="1188132" cy="90010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97" name="Oval 96"/>
            <p:cNvSpPr/>
            <p:nvPr/>
          </p:nvSpPr>
          <p:spPr>
            <a:xfrm>
              <a:off x="5292208" y="174576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98" name="Oval 97"/>
            <p:cNvSpPr/>
            <p:nvPr/>
          </p:nvSpPr>
          <p:spPr>
            <a:xfrm>
              <a:off x="6444208" y="196353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  <p:sp>
        <p:nvSpPr>
          <p:cNvPr id="3" name="TextBox 2"/>
          <p:cNvSpPr txBox="1"/>
          <p:nvPr/>
        </p:nvSpPr>
        <p:spPr>
          <a:xfrm>
            <a:off x="5226372" y="3010493"/>
            <a:ext cx="577402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200" dirty="0"/>
              <a:t>2,8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378766" y="3624558"/>
            <a:ext cx="4342599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b="1" dirty="0" err="1">
                <a:solidFill>
                  <a:srgbClr val="0070C0"/>
                </a:solidFill>
              </a:rPr>
              <a:t>Welk</a:t>
            </a:r>
            <a:r>
              <a:rPr lang="en-US" sz="2200" b="1" dirty="0">
                <a:solidFill>
                  <a:srgbClr val="0070C0"/>
                </a:solidFill>
              </a:rPr>
              <a:t> </a:t>
            </a:r>
            <a:r>
              <a:rPr lang="en-US" sz="2200" b="1" dirty="0" err="1">
                <a:solidFill>
                  <a:srgbClr val="0070C0"/>
                </a:solidFill>
              </a:rPr>
              <a:t>getal</a:t>
            </a:r>
            <a:r>
              <a:rPr lang="en-US" sz="2200" b="1" dirty="0">
                <a:solidFill>
                  <a:srgbClr val="0070C0"/>
                </a:solidFill>
              </a:rPr>
              <a:t> is </a:t>
            </a:r>
            <a:r>
              <a:rPr lang="en-US" sz="2200" b="1" dirty="0" err="1">
                <a:solidFill>
                  <a:srgbClr val="0070C0"/>
                </a:solidFill>
              </a:rPr>
              <a:t>groter</a:t>
            </a:r>
            <a:r>
              <a:rPr lang="en-US" sz="2200" b="1" dirty="0">
                <a:solidFill>
                  <a:srgbClr val="0070C0"/>
                </a:solidFill>
              </a:rPr>
              <a:t>: 2,8 of 9,1?</a:t>
            </a:r>
            <a:endParaRPr lang="nl-NL" sz="2200" b="1" dirty="0">
              <a:solidFill>
                <a:srgbClr val="0070C0"/>
              </a:solidFill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5226372" y="3624557"/>
            <a:ext cx="577402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200" dirty="0"/>
              <a:t>9,1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378768" y="4221088"/>
            <a:ext cx="4499693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b="1" dirty="0" err="1">
                <a:solidFill>
                  <a:srgbClr val="0070C0"/>
                </a:solidFill>
              </a:rPr>
              <a:t>Welk</a:t>
            </a:r>
            <a:r>
              <a:rPr lang="en-US" sz="2200" b="1" dirty="0">
                <a:solidFill>
                  <a:srgbClr val="0070C0"/>
                </a:solidFill>
              </a:rPr>
              <a:t> </a:t>
            </a:r>
            <a:r>
              <a:rPr lang="en-US" sz="2200" b="1" dirty="0" err="1">
                <a:solidFill>
                  <a:srgbClr val="0070C0"/>
                </a:solidFill>
              </a:rPr>
              <a:t>getal</a:t>
            </a:r>
            <a:r>
              <a:rPr lang="en-US" sz="2200" b="1" dirty="0">
                <a:solidFill>
                  <a:srgbClr val="0070C0"/>
                </a:solidFill>
              </a:rPr>
              <a:t> is </a:t>
            </a:r>
            <a:r>
              <a:rPr lang="en-US" sz="2200" b="1" dirty="0" err="1">
                <a:solidFill>
                  <a:srgbClr val="0070C0"/>
                </a:solidFill>
              </a:rPr>
              <a:t>groter</a:t>
            </a:r>
            <a:r>
              <a:rPr lang="en-US" sz="2200" b="1" dirty="0">
                <a:solidFill>
                  <a:srgbClr val="0070C0"/>
                </a:solidFill>
              </a:rPr>
              <a:t>: 6,4 of 6,38?</a:t>
            </a:r>
            <a:endParaRPr lang="nl-NL" sz="2200" b="1" dirty="0">
              <a:solidFill>
                <a:srgbClr val="0070C0"/>
              </a:solidFill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5226372" y="4221088"/>
            <a:ext cx="577402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200" dirty="0"/>
              <a:t>6,4</a:t>
            </a:r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49504" y="3230532"/>
            <a:ext cx="2648011" cy="28772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46" name="Group 45"/>
          <p:cNvGrpSpPr/>
          <p:nvPr/>
        </p:nvGrpSpPr>
        <p:grpSpPr>
          <a:xfrm>
            <a:off x="7723990" y="1340565"/>
            <a:ext cx="612668" cy="821705"/>
            <a:chOff x="2249442" y="2175247"/>
            <a:chExt cx="612668" cy="821705"/>
          </a:xfrm>
        </p:grpSpPr>
        <p:cxnSp>
          <p:nvCxnSpPr>
            <p:cNvPr id="47" name="Straight Arrow Connector 46"/>
            <p:cNvCxnSpPr/>
            <p:nvPr/>
          </p:nvCxnSpPr>
          <p:spPr>
            <a:xfrm>
              <a:off x="2555776" y="2636912"/>
              <a:ext cx="0" cy="360040"/>
            </a:xfrm>
            <a:prstGeom prst="straightConnector1">
              <a:avLst/>
            </a:prstGeom>
            <a:ln w="25400">
              <a:solidFill>
                <a:srgbClr val="00206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8" name="TextBox 47"/>
            <p:cNvSpPr txBox="1"/>
            <p:nvPr/>
          </p:nvSpPr>
          <p:spPr>
            <a:xfrm>
              <a:off x="2249442" y="2175247"/>
              <a:ext cx="61266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nl-NL" sz="2400" dirty="0"/>
                <a:t>9,1</a:t>
              </a:r>
            </a:p>
          </p:txBody>
        </p:sp>
      </p:grpSp>
      <p:sp>
        <p:nvSpPr>
          <p:cNvPr id="49" name="Oval 48"/>
          <p:cNvSpPr/>
          <p:nvPr/>
        </p:nvSpPr>
        <p:spPr>
          <a:xfrm>
            <a:off x="7723990" y="1340565"/>
            <a:ext cx="608124" cy="461665"/>
          </a:xfrm>
          <a:prstGeom prst="ellipse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902106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4" dur="1000"/>
                                        <p:tgtEl>
                                          <p:spTgt spid="20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5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000"/>
                            </p:stCondLst>
                            <p:childTnLst>
                              <p:par>
                                <p:cTn id="37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63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4" fill="hold">
                      <p:stCondLst>
                        <p:cond delay="0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  <p:bldLst>
      <p:bldP spid="2" grpId="0" animBg="1"/>
      <p:bldP spid="2055" grpId="0"/>
      <p:bldP spid="2056" grpId="0" animBg="1"/>
      <p:bldP spid="2056" grpId="1" animBg="1"/>
      <p:bldP spid="92" grpId="0" animBg="1"/>
      <p:bldP spid="93" grpId="0"/>
      <p:bldP spid="3" grpId="0"/>
      <p:bldP spid="41" grpId="0"/>
      <p:bldP spid="42" grpId="0"/>
      <p:bldP spid="43" grpId="0"/>
      <p:bldP spid="44" grpId="0"/>
      <p:bldP spid="49" grpId="0" animBg="1"/>
      <p:bldP spid="49" grpId="1" animBg="1"/>
    </p:bldLst>
  </p:timing>
</p:sld>
</file>

<file path=ppt/theme/theme1.xml><?xml version="1.0" encoding="utf-8"?>
<a:theme xmlns:a="http://schemas.openxmlformats.org/drawingml/2006/main" name="TheorieTemplateMacroWatermark">
  <a:themeElements>
    <a:clrScheme name="Standaardontwerp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tandaardontwerp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>
          <a:solidFill>
            <a:srgbClr val="00B050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25400">
          <a:solidFill>
            <a:schemeClr val="tx1"/>
          </a:solidFill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>
          <a:defRPr sz="2400" dirty="0"/>
        </a:defPPr>
      </a:lstStyle>
    </a:txDef>
  </a:objectDefaults>
  <a:extraClrSchemeLst>
    <a:extraClrScheme>
      <a:clrScheme name="Standaardontwerp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th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TheorieTemplateMacroWatermark</Template>
  <TotalTime>5</TotalTime>
  <Words>108</Words>
  <Application>Microsoft Office PowerPoint</Application>
  <PresentationFormat>Diavoorstelling (4:3)</PresentationFormat>
  <Paragraphs>38</Paragraphs>
  <Slides>3</Slides>
  <Notes>3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4</vt:i4>
      </vt:variant>
      <vt:variant>
        <vt:lpstr>Thema</vt:lpstr>
      </vt:variant>
      <vt:variant>
        <vt:i4>1</vt:i4>
      </vt:variant>
      <vt:variant>
        <vt:lpstr>Diatitels</vt:lpstr>
      </vt:variant>
      <vt:variant>
        <vt:i4>3</vt:i4>
      </vt:variant>
    </vt:vector>
  </HeadingPairs>
  <TitlesOfParts>
    <vt:vector size="8" baseType="lpstr">
      <vt:lpstr>MS PGothic</vt:lpstr>
      <vt:lpstr>Arial</vt:lpstr>
      <vt:lpstr>Arial Black</vt:lpstr>
      <vt:lpstr>Eurostile</vt:lpstr>
      <vt:lpstr>TheorieTemplateMacroWatermark</vt:lpstr>
      <vt:lpstr>PowerPoint-presentatie</vt:lpstr>
      <vt:lpstr>PowerPoint-presentatie</vt:lpstr>
      <vt:lpstr>PowerPoint-presentatie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Noordhoff</dc:creator>
  <cp:lastModifiedBy>Luuk Mennen</cp:lastModifiedBy>
  <cp:revision>19</cp:revision>
  <dcterms:created xsi:type="dcterms:W3CDTF">2014-05-19T11:16:22Z</dcterms:created>
  <dcterms:modified xsi:type="dcterms:W3CDTF">2018-09-18T08:42:51Z</dcterms:modified>
</cp:coreProperties>
</file>