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22" r:id="rId2"/>
    <p:sldId id="327" r:id="rId3"/>
    <p:sldId id="328" r:id="rId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" initials="T" lastIdx="1" clrIdx="0"/>
  <p:cmAuthor id="1" name="T.H. Nijbroek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FF"/>
    <a:srgbClr val="66CCFF"/>
    <a:srgbClr val="D60093"/>
    <a:srgbClr val="00FF00"/>
    <a:srgbClr val="00FFFF"/>
    <a:srgbClr val="008000"/>
    <a:srgbClr val="CC99FF"/>
    <a:srgbClr val="DEBD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B5DC20-AFC8-4933-81A4-1AE534224852}" v="22" dt="2018-09-18T09:49:23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7670" autoAdjust="0"/>
  </p:normalViewPr>
  <p:slideViewPr>
    <p:cSldViewPr snapToObjects="1"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uk Mennen" userId="e8da6a4e-8fc9-4e27-9348-3a94ae635dab" providerId="ADAL" clId="{C7B5DC20-AFC8-4933-81A4-1AE534224852}"/>
    <pc:docChg chg="modSld">
      <pc:chgData name="Luuk Mennen" userId="e8da6a4e-8fc9-4e27-9348-3a94ae635dab" providerId="ADAL" clId="{C7B5DC20-AFC8-4933-81A4-1AE534224852}" dt="2018-09-18T09:49:23.228" v="21" actId="20577"/>
      <pc:docMkLst>
        <pc:docMk/>
      </pc:docMkLst>
      <pc:sldChg chg="modSp">
        <pc:chgData name="Luuk Mennen" userId="e8da6a4e-8fc9-4e27-9348-3a94ae635dab" providerId="ADAL" clId="{C7B5DC20-AFC8-4933-81A4-1AE534224852}" dt="2018-09-18T09:49:23.228" v="21" actId="20577"/>
        <pc:sldMkLst>
          <pc:docMk/>
          <pc:sldMk cId="0" sldId="322"/>
        </pc:sldMkLst>
        <pc:spChg chg="mod">
          <ac:chgData name="Luuk Mennen" userId="e8da6a4e-8fc9-4e27-9348-3a94ae635dab" providerId="ADAL" clId="{C7B5DC20-AFC8-4933-81A4-1AE534224852}" dt="2018-09-18T09:49:23.228" v="21" actId="20577"/>
          <ac:spMkLst>
            <pc:docMk/>
            <pc:sldMk cId="0" sldId="32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595DC7-3F28-4B14-A17E-4C9311BF15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000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0566C7-8CDC-47FA-BE1E-65423A37F256}" type="slidenum">
              <a:rPr lang="nl-NL" smtClean="0"/>
              <a:pPr eaLnBrk="1" hangingPunct="1"/>
              <a:t>1</a:t>
            </a:fld>
            <a:endParaRPr lang="nl-NL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01C9BF-7A4D-4F29-A0EA-5BF064311FBC}" type="slidenum">
              <a:rPr lang="nl-NL" sz="1200">
                <a:ea typeface="MS PGothic" pitchFamily="34" charset="-128"/>
              </a:rPr>
              <a:pPr algn="r" eaLnBrk="1" hangingPunct="1"/>
              <a:t>1</a:t>
            </a:fld>
            <a:endParaRPr lang="nl-NL" sz="1200">
              <a:ea typeface="MS PGothic" pitchFamily="34" charset="-128"/>
            </a:endParaRPr>
          </a:p>
        </p:txBody>
      </p:sp>
      <p:sp>
        <p:nvSpPr>
          <p:cNvPr id="512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  <p:sp>
        <p:nvSpPr>
          <p:cNvPr id="512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738ADDE-9C6C-4A0D-A84C-DB912C0EEC06}" type="slidenum">
              <a:rPr lang="nl-NL" sz="1200" b="1">
                <a:ea typeface="MS PGothic" pitchFamily="34" charset="-128"/>
              </a:rPr>
              <a:pPr algn="r" eaLnBrk="1" hangingPunct="1"/>
              <a:t>1</a:t>
            </a:fld>
            <a:endParaRPr lang="nl-NL" sz="1200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70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>
              <a:latin typeface="Arial" pitchFamily="34" charset="0"/>
            </a:endParaRPr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11CACC-8ECB-475C-93FD-47445FD30D35}" type="slidenum">
              <a:rPr lang="nl-NL" smtClean="0"/>
              <a:pPr eaLnBrk="1" hangingPunct="1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65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12C65-7722-4A8C-A5CC-10F4CEEC6D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8801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0102-B343-4C86-A674-05614566CC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87487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ADC7-7322-4D80-81BA-11C5CC3B95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11213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36EF7-BA07-4578-B274-6555CCD735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87731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BA6D8-ACC9-4ACD-8091-14EFCD67E68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8950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4955-A0C5-4819-AE89-1A54D00381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09848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A805-A37B-43FE-AC1E-1EE90B4F70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0729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AC07B-20F8-4AE5-B1FF-AD7A1E0601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6895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2694-5EEE-4602-9D8B-5CC57A7B58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57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A75D-B980-4646-A087-8E0A5ACA29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0219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6954-F7EF-407E-B5F9-1403C34F90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55021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13D2-F27A-445D-BB24-94F15CF31A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99886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0BA6D8-ACC9-4ACD-8091-14EFCD67E6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35896" y="4005064"/>
            <a:ext cx="4176464" cy="13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906463" eaLnBrk="0" hangingPunct="0">
              <a:lnSpc>
                <a:spcPct val="110000"/>
              </a:lnSpc>
            </a:pPr>
            <a:r>
              <a:rPr lang="nl-NL" sz="2400" dirty="0">
                <a:latin typeface="+mn-lt"/>
              </a:rPr>
              <a:t>Eenheden van snelheid</a:t>
            </a:r>
          </a:p>
          <a:p>
            <a:pPr defTabSz="906463" eaLnBrk="0" hangingPunct="0">
              <a:lnSpc>
                <a:spcPct val="110000"/>
              </a:lnSpc>
            </a:pPr>
            <a:r>
              <a:rPr lang="nl-NL" sz="2400" b="1" dirty="0">
                <a:solidFill>
                  <a:srgbClr val="D60093"/>
                </a:solidFill>
                <a:latin typeface="+mn-lt"/>
              </a:rPr>
              <a:t>Eenheden van snelheid</a:t>
            </a:r>
            <a:endParaRPr lang="nl-NL" sz="2400" b="1" dirty="0">
              <a:solidFill>
                <a:srgbClr val="D60093"/>
              </a:solidFill>
              <a:latin typeface="Arial Black" pitchFamily="34" charset="0"/>
            </a:endParaRPr>
          </a:p>
          <a:p>
            <a:pPr defTabSz="906463" eaLnBrk="0" hangingPunct="0">
              <a:lnSpc>
                <a:spcPct val="110000"/>
              </a:lnSpc>
            </a:pPr>
            <a:endParaRPr lang="nl-NL" sz="24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ordhoff"/>
          <p:cNvSpPr txBox="1"/>
          <p:nvPr/>
        </p:nvSpPr>
        <p:spPr>
          <a:xfrm>
            <a:off x="7157606" y="644737"/>
            <a:ext cx="195162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© </a:t>
            </a:r>
            <a:r>
              <a:rPr lang="en-US" sz="1200" dirty="0" err="1"/>
              <a:t>Noordhoff</a:t>
            </a:r>
            <a:r>
              <a:rPr lang="en-US" sz="1200" dirty="0"/>
              <a:t> </a:t>
            </a:r>
            <a:r>
              <a:rPr lang="en-US" sz="1200" dirty="0" err="1"/>
              <a:t>Uitgevers</a:t>
            </a:r>
            <a:r>
              <a:rPr lang="en-US" sz="1200" dirty="0"/>
              <a:t> </a:t>
            </a:r>
            <a:r>
              <a:rPr lang="en-US" sz="1200" dirty="0" err="1"/>
              <a:t>bv</a:t>
            </a:r>
            <a:endParaRPr lang="nl-NL" sz="1200" dirty="0"/>
          </a:p>
        </p:txBody>
      </p:sp>
      <p:sp>
        <p:nvSpPr>
          <p:cNvPr id="2" name="Bedek: Noordhoff"/>
          <p:cNvSpPr/>
          <p:nvPr/>
        </p:nvSpPr>
        <p:spPr>
          <a:xfrm>
            <a:off x="7197315" y="719405"/>
            <a:ext cx="1800200" cy="20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75" name="Tekstvak 739"/>
          <p:cNvSpPr txBox="1">
            <a:spLocks noChangeArrowheads="1"/>
          </p:cNvSpPr>
          <p:nvPr/>
        </p:nvSpPr>
        <p:spPr bwMode="auto">
          <a:xfrm>
            <a:off x="378768" y="95250"/>
            <a:ext cx="7573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sz="3200" b="1" dirty="0">
                <a:latin typeface="Eurostile"/>
              </a:rPr>
              <a:t>Eenheden van snelheid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9642" y="156804"/>
            <a:ext cx="1295547" cy="461665"/>
          </a:xfrm>
          <a:prstGeom prst="rect">
            <a:avLst/>
          </a:prstGeom>
          <a:ln>
            <a:solidFill>
              <a:srgbClr val="D60093"/>
            </a:solidFill>
          </a:ln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D60093"/>
                </a:solidFill>
                <a:latin typeface="Eurostile"/>
              </a:rPr>
              <a:t>Theorie</a:t>
            </a:r>
            <a:endParaRPr lang="nl-NL" sz="2400" dirty="0"/>
          </a:p>
        </p:txBody>
      </p:sp>
      <p:grpSp>
        <p:nvGrpSpPr>
          <p:cNvPr id="69" name="Animatie icoon"/>
          <p:cNvGrpSpPr>
            <a:grpSpLocks noChangeAspect="1"/>
          </p:cNvGrpSpPr>
          <p:nvPr/>
        </p:nvGrpSpPr>
        <p:grpSpPr>
          <a:xfrm>
            <a:off x="8525000" y="6309320"/>
            <a:ext cx="440378" cy="360000"/>
            <a:chOff x="5076056" y="174576"/>
            <a:chExt cx="3276364" cy="2678360"/>
          </a:xfrm>
        </p:grpSpPr>
        <p:sp>
          <p:nvSpPr>
            <p:cNvPr id="70" name="Rectangle 8"/>
            <p:cNvSpPr/>
            <p:nvPr/>
          </p:nvSpPr>
          <p:spPr>
            <a:xfrm>
              <a:off x="5076056" y="1340768"/>
              <a:ext cx="2736304" cy="151216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Isosceles Triangle 9"/>
            <p:cNvSpPr/>
            <p:nvPr/>
          </p:nvSpPr>
          <p:spPr>
            <a:xfrm rot="16200000">
              <a:off x="7308304" y="1646802"/>
              <a:ext cx="1188132" cy="9001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l 10"/>
            <p:cNvSpPr/>
            <p:nvPr/>
          </p:nvSpPr>
          <p:spPr>
            <a:xfrm>
              <a:off x="5292208" y="174576"/>
              <a:ext cx="1152000" cy="11521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l 11"/>
            <p:cNvSpPr/>
            <p:nvPr/>
          </p:nvSpPr>
          <p:spPr>
            <a:xfrm>
              <a:off x="6444208" y="196353"/>
              <a:ext cx="1152000" cy="11521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8" name="Volgende slide icoon"/>
          <p:cNvGrpSpPr/>
          <p:nvPr/>
        </p:nvGrpSpPr>
        <p:grpSpPr>
          <a:xfrm>
            <a:off x="8570315" y="6489300"/>
            <a:ext cx="395064" cy="180020"/>
            <a:chOff x="2610762" y="4509120"/>
            <a:chExt cx="395064" cy="180020"/>
          </a:xfrm>
        </p:grpSpPr>
        <p:sp>
          <p:nvSpPr>
            <p:cNvPr id="109" name="Isosceles Triangle 5"/>
            <p:cNvSpPr/>
            <p:nvPr/>
          </p:nvSpPr>
          <p:spPr>
            <a:xfrm rot="5400000">
              <a:off x="2610762" y="4509120"/>
              <a:ext cx="180020" cy="18002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B050"/>
                </a:solidFill>
              </a:endParaRPr>
            </a:p>
          </p:txBody>
        </p:sp>
        <p:sp>
          <p:nvSpPr>
            <p:cNvPr id="110" name="Isosceles Triangle 6"/>
            <p:cNvSpPr/>
            <p:nvPr/>
          </p:nvSpPr>
          <p:spPr>
            <a:xfrm rot="5400000">
              <a:off x="2825806" y="4509120"/>
              <a:ext cx="180020" cy="18002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B050"/>
                </a:solidFill>
              </a:endParaRP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378768" y="921737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Snelheid is een grootheid.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78768" y="1681845"/>
            <a:ext cx="4356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Met een </a:t>
            </a:r>
            <a:r>
              <a:rPr lang="nl-NL" sz="2200" b="1" dirty="0"/>
              <a:t>verhoudingstabel</a:t>
            </a:r>
            <a:r>
              <a:rPr lang="nl-NL" sz="2200" dirty="0"/>
              <a:t> zijn de eenheden van snelheid om te rekenen.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779912" y="3106949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15 sec.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223084" y="5661828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6,6667 m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4535488" y="5103652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 min.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5471592" y="5661828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24 000 m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78768" y="3106949"/>
            <a:ext cx="6498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Niels loopt de 100 meter in 15 seconden. 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8768" y="3537836"/>
            <a:ext cx="478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0099FF"/>
                </a:solidFill>
              </a:rPr>
              <a:t>Hoeveel m/s loopt Niels?</a:t>
            </a:r>
          </a:p>
        </p:txBody>
      </p:sp>
      <p:grpSp>
        <p:nvGrpSpPr>
          <p:cNvPr id="32" name="Groep 31"/>
          <p:cNvGrpSpPr/>
          <p:nvPr/>
        </p:nvGrpSpPr>
        <p:grpSpPr>
          <a:xfrm>
            <a:off x="971600" y="5084603"/>
            <a:ext cx="5796136" cy="1027161"/>
            <a:chOff x="971600" y="4869160"/>
            <a:chExt cx="5796136" cy="1027161"/>
          </a:xfrm>
        </p:grpSpPr>
        <p:grpSp>
          <p:nvGrpSpPr>
            <p:cNvPr id="28" name="Groep 27"/>
            <p:cNvGrpSpPr/>
            <p:nvPr/>
          </p:nvGrpSpPr>
          <p:grpSpPr>
            <a:xfrm>
              <a:off x="971600" y="4869160"/>
              <a:ext cx="5796136" cy="1027161"/>
              <a:chOff x="648072" y="3588342"/>
              <a:chExt cx="5796136" cy="1027161"/>
            </a:xfrm>
          </p:grpSpPr>
          <p:cxnSp>
            <p:nvCxnSpPr>
              <p:cNvPr id="17" name="Rechte verbindingslijn 3"/>
              <p:cNvCxnSpPr/>
              <p:nvPr/>
            </p:nvCxnSpPr>
            <p:spPr>
              <a:xfrm>
                <a:off x="648072" y="4092398"/>
                <a:ext cx="5796136" cy="0"/>
              </a:xfrm>
              <a:prstGeom prst="line">
                <a:avLst/>
              </a:prstGeom>
              <a:ln w="19050">
                <a:solidFill>
                  <a:srgbClr val="FF66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4"/>
              <p:cNvCxnSpPr/>
              <p:nvPr/>
            </p:nvCxnSpPr>
            <p:spPr>
              <a:xfrm>
                <a:off x="1835696" y="3607391"/>
                <a:ext cx="0" cy="1008112"/>
              </a:xfrm>
              <a:prstGeom prst="line">
                <a:avLst/>
              </a:prstGeom>
              <a:ln w="38100">
                <a:solidFill>
                  <a:srgbClr val="FF66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5"/>
              <p:cNvCxnSpPr/>
              <p:nvPr/>
            </p:nvCxnSpPr>
            <p:spPr>
              <a:xfrm>
                <a:off x="2915816" y="3607391"/>
                <a:ext cx="0" cy="1008112"/>
              </a:xfrm>
              <a:prstGeom prst="line">
                <a:avLst/>
              </a:prstGeom>
              <a:ln w="19050">
                <a:solidFill>
                  <a:srgbClr val="FF66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5"/>
              <p:cNvCxnSpPr/>
              <p:nvPr/>
            </p:nvCxnSpPr>
            <p:spPr>
              <a:xfrm>
                <a:off x="4211960" y="3607391"/>
                <a:ext cx="0" cy="1008112"/>
              </a:xfrm>
              <a:prstGeom prst="line">
                <a:avLst/>
              </a:prstGeom>
              <a:ln w="19050">
                <a:solidFill>
                  <a:srgbClr val="FF66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5"/>
              <p:cNvCxnSpPr/>
              <p:nvPr/>
            </p:nvCxnSpPr>
            <p:spPr>
              <a:xfrm>
                <a:off x="5148064" y="3588342"/>
                <a:ext cx="0" cy="1008112"/>
              </a:xfrm>
              <a:prstGeom prst="line">
                <a:avLst/>
              </a:prstGeom>
              <a:ln w="19050">
                <a:solidFill>
                  <a:srgbClr val="FF66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kstvak 21"/>
            <p:cNvSpPr txBox="1"/>
            <p:nvPr/>
          </p:nvSpPr>
          <p:spPr>
            <a:xfrm>
              <a:off x="971600" y="5446385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dirty="0"/>
                <a:t>afstand</a:t>
              </a: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971600" y="4869160"/>
              <a:ext cx="10436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dirty="0"/>
                <a:t>tijd</a:t>
              </a:r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2123728" y="310694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100 m</a:t>
            </a:r>
          </a:p>
        </p:txBody>
      </p:sp>
      <p:grpSp>
        <p:nvGrpSpPr>
          <p:cNvPr id="39" name="Groep 38"/>
          <p:cNvGrpSpPr/>
          <p:nvPr/>
        </p:nvGrpSpPr>
        <p:grpSpPr>
          <a:xfrm>
            <a:off x="2735288" y="4760567"/>
            <a:ext cx="900608" cy="648072"/>
            <a:chOff x="2735288" y="4545124"/>
            <a:chExt cx="900608" cy="648072"/>
          </a:xfrm>
        </p:grpSpPr>
        <p:sp>
          <p:nvSpPr>
            <p:cNvPr id="34" name="Boog 33"/>
            <p:cNvSpPr/>
            <p:nvPr/>
          </p:nvSpPr>
          <p:spPr>
            <a:xfrm>
              <a:off x="2735288" y="4545124"/>
              <a:ext cx="900608" cy="648072"/>
            </a:xfrm>
            <a:prstGeom prst="arc">
              <a:avLst>
                <a:gd name="adj1" fmla="val 10722530"/>
                <a:gd name="adj2" fmla="val 20750011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Rechte verbindingslijn met pijl 35"/>
            <p:cNvCxnSpPr>
              <a:stCxn id="34" idx="2"/>
            </p:cNvCxnSpPr>
            <p:nvPr/>
          </p:nvCxnSpPr>
          <p:spPr>
            <a:xfrm>
              <a:off x="3610512" y="4761903"/>
              <a:ext cx="25384" cy="107257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2879304" y="4329680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: 15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3419872" y="5103652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 sec.</a:t>
            </a:r>
          </a:p>
        </p:txBody>
      </p:sp>
      <p:grpSp>
        <p:nvGrpSpPr>
          <p:cNvPr id="43" name="Groep 42"/>
          <p:cNvGrpSpPr/>
          <p:nvPr/>
        </p:nvGrpSpPr>
        <p:grpSpPr>
          <a:xfrm rot="10800000" flipH="1">
            <a:off x="2709904" y="5787728"/>
            <a:ext cx="900608" cy="648072"/>
            <a:chOff x="2735288" y="4545124"/>
            <a:chExt cx="900608" cy="648072"/>
          </a:xfrm>
        </p:grpSpPr>
        <p:sp>
          <p:nvSpPr>
            <p:cNvPr id="44" name="Boog 43"/>
            <p:cNvSpPr/>
            <p:nvPr/>
          </p:nvSpPr>
          <p:spPr>
            <a:xfrm>
              <a:off x="2735288" y="4545124"/>
              <a:ext cx="900608" cy="648072"/>
            </a:xfrm>
            <a:prstGeom prst="arc">
              <a:avLst>
                <a:gd name="adj1" fmla="val 10722530"/>
                <a:gd name="adj2" fmla="val 20750011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5" name="Rechte verbindingslijn met pijl 44"/>
            <p:cNvCxnSpPr>
              <a:stCxn id="44" idx="2"/>
            </p:cNvCxnSpPr>
            <p:nvPr/>
          </p:nvCxnSpPr>
          <p:spPr>
            <a:xfrm>
              <a:off x="3610512" y="4761903"/>
              <a:ext cx="25384" cy="107257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kstvak 46"/>
          <p:cNvSpPr txBox="1"/>
          <p:nvPr/>
        </p:nvSpPr>
        <p:spPr>
          <a:xfrm>
            <a:off x="2862304" y="6432100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: 15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3779912" y="3537836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Zijn snelheid is 6,7 m/s.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378768" y="3968723"/>
            <a:ext cx="478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0099FF"/>
                </a:solidFill>
              </a:rPr>
              <a:t>Hoeveel km/uur loopt Niels?</a:t>
            </a:r>
          </a:p>
        </p:txBody>
      </p:sp>
      <p:grpSp>
        <p:nvGrpSpPr>
          <p:cNvPr id="51" name="Groep 50"/>
          <p:cNvGrpSpPr/>
          <p:nvPr/>
        </p:nvGrpSpPr>
        <p:grpSpPr>
          <a:xfrm>
            <a:off x="3905672" y="4760567"/>
            <a:ext cx="900608" cy="648072"/>
            <a:chOff x="2735288" y="4545124"/>
            <a:chExt cx="900608" cy="648072"/>
          </a:xfrm>
        </p:grpSpPr>
        <p:sp>
          <p:nvSpPr>
            <p:cNvPr id="52" name="Boog 51"/>
            <p:cNvSpPr/>
            <p:nvPr/>
          </p:nvSpPr>
          <p:spPr>
            <a:xfrm>
              <a:off x="2735288" y="4545124"/>
              <a:ext cx="900608" cy="648072"/>
            </a:xfrm>
            <a:prstGeom prst="arc">
              <a:avLst>
                <a:gd name="adj1" fmla="val 10722530"/>
                <a:gd name="adj2" fmla="val 20750011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3" name="Rechte verbindingslijn met pijl 52"/>
            <p:cNvCxnSpPr>
              <a:stCxn id="52" idx="2"/>
            </p:cNvCxnSpPr>
            <p:nvPr/>
          </p:nvCxnSpPr>
          <p:spPr>
            <a:xfrm>
              <a:off x="3610512" y="4761903"/>
              <a:ext cx="25384" cy="107257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kstvak 53"/>
          <p:cNvSpPr txBox="1"/>
          <p:nvPr/>
        </p:nvSpPr>
        <p:spPr>
          <a:xfrm>
            <a:off x="4015172" y="4381010"/>
            <a:ext cx="791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× 60</a:t>
            </a:r>
          </a:p>
        </p:txBody>
      </p:sp>
      <p:grpSp>
        <p:nvGrpSpPr>
          <p:cNvPr id="55" name="Groep 54"/>
          <p:cNvGrpSpPr/>
          <p:nvPr/>
        </p:nvGrpSpPr>
        <p:grpSpPr>
          <a:xfrm rot="10800000" flipH="1">
            <a:off x="3905672" y="5787728"/>
            <a:ext cx="900608" cy="648072"/>
            <a:chOff x="2735288" y="4545124"/>
            <a:chExt cx="900608" cy="648072"/>
          </a:xfrm>
        </p:grpSpPr>
        <p:sp>
          <p:nvSpPr>
            <p:cNvPr id="56" name="Boog 55"/>
            <p:cNvSpPr/>
            <p:nvPr/>
          </p:nvSpPr>
          <p:spPr>
            <a:xfrm>
              <a:off x="2735288" y="4545124"/>
              <a:ext cx="900608" cy="648072"/>
            </a:xfrm>
            <a:prstGeom prst="arc">
              <a:avLst>
                <a:gd name="adj1" fmla="val 10722530"/>
                <a:gd name="adj2" fmla="val 20750011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7" name="Rechte verbindingslijn met pijl 56"/>
            <p:cNvCxnSpPr>
              <a:stCxn id="56" idx="2"/>
            </p:cNvCxnSpPr>
            <p:nvPr/>
          </p:nvCxnSpPr>
          <p:spPr>
            <a:xfrm>
              <a:off x="3610512" y="4761903"/>
              <a:ext cx="25384" cy="107257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kstvak 57"/>
          <p:cNvSpPr txBox="1"/>
          <p:nvPr/>
        </p:nvSpPr>
        <p:spPr>
          <a:xfrm>
            <a:off x="4015172" y="6432100"/>
            <a:ext cx="791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× 60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4535488" y="5661828"/>
            <a:ext cx="1120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400 m</a:t>
            </a:r>
          </a:p>
        </p:txBody>
      </p:sp>
      <p:grpSp>
        <p:nvGrpSpPr>
          <p:cNvPr id="60" name="Groep 59"/>
          <p:cNvGrpSpPr/>
          <p:nvPr/>
        </p:nvGrpSpPr>
        <p:grpSpPr>
          <a:xfrm>
            <a:off x="5165471" y="4760567"/>
            <a:ext cx="900608" cy="648072"/>
            <a:chOff x="2735288" y="4545124"/>
            <a:chExt cx="900608" cy="648072"/>
          </a:xfrm>
        </p:grpSpPr>
        <p:sp>
          <p:nvSpPr>
            <p:cNvPr id="61" name="Boog 60"/>
            <p:cNvSpPr/>
            <p:nvPr/>
          </p:nvSpPr>
          <p:spPr>
            <a:xfrm>
              <a:off x="2735288" y="4545124"/>
              <a:ext cx="900608" cy="648072"/>
            </a:xfrm>
            <a:prstGeom prst="arc">
              <a:avLst>
                <a:gd name="adj1" fmla="val 10722530"/>
                <a:gd name="adj2" fmla="val 20750011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2" name="Rechte verbindingslijn met pijl 61"/>
            <p:cNvCxnSpPr>
              <a:stCxn id="61" idx="2"/>
            </p:cNvCxnSpPr>
            <p:nvPr/>
          </p:nvCxnSpPr>
          <p:spPr>
            <a:xfrm>
              <a:off x="3610512" y="4761903"/>
              <a:ext cx="25384" cy="107257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kstvak 62"/>
          <p:cNvSpPr txBox="1"/>
          <p:nvPr/>
        </p:nvSpPr>
        <p:spPr>
          <a:xfrm>
            <a:off x="5274971" y="4381010"/>
            <a:ext cx="791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× 60</a:t>
            </a:r>
          </a:p>
        </p:txBody>
      </p:sp>
      <p:grpSp>
        <p:nvGrpSpPr>
          <p:cNvPr id="64" name="Groep 63"/>
          <p:cNvGrpSpPr/>
          <p:nvPr/>
        </p:nvGrpSpPr>
        <p:grpSpPr>
          <a:xfrm rot="10800000" flipH="1">
            <a:off x="5140087" y="5787729"/>
            <a:ext cx="900608" cy="648072"/>
            <a:chOff x="2735288" y="4545124"/>
            <a:chExt cx="900608" cy="648072"/>
          </a:xfrm>
        </p:grpSpPr>
        <p:sp>
          <p:nvSpPr>
            <p:cNvPr id="65" name="Boog 64"/>
            <p:cNvSpPr/>
            <p:nvPr/>
          </p:nvSpPr>
          <p:spPr>
            <a:xfrm>
              <a:off x="2735288" y="4545124"/>
              <a:ext cx="900608" cy="648072"/>
            </a:xfrm>
            <a:prstGeom prst="arc">
              <a:avLst>
                <a:gd name="adj1" fmla="val 10722530"/>
                <a:gd name="adj2" fmla="val 20750011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6" name="Rechte verbindingslijn met pijl 65"/>
            <p:cNvCxnSpPr>
              <a:stCxn id="65" idx="2"/>
            </p:cNvCxnSpPr>
            <p:nvPr/>
          </p:nvCxnSpPr>
          <p:spPr>
            <a:xfrm>
              <a:off x="3610512" y="4761903"/>
              <a:ext cx="25384" cy="107257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kstvak 66"/>
          <p:cNvSpPr txBox="1"/>
          <p:nvPr/>
        </p:nvSpPr>
        <p:spPr>
          <a:xfrm>
            <a:off x="5274971" y="6453876"/>
            <a:ext cx="791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× 60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5656161" y="5103652"/>
            <a:ext cx="1191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1 uur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4247456" y="3968723"/>
            <a:ext cx="4140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Zijn snelheid is 24 km/uur.</a:t>
            </a:r>
          </a:p>
        </p:txBody>
      </p:sp>
      <p:grpSp>
        <p:nvGrpSpPr>
          <p:cNvPr id="78" name="Groep 77"/>
          <p:cNvGrpSpPr/>
          <p:nvPr/>
        </p:nvGrpSpPr>
        <p:grpSpPr>
          <a:xfrm>
            <a:off x="6197112" y="4329680"/>
            <a:ext cx="2588247" cy="754923"/>
            <a:chOff x="6197112" y="4114237"/>
            <a:chExt cx="2588247" cy="754923"/>
          </a:xfrm>
        </p:grpSpPr>
        <p:sp>
          <p:nvSpPr>
            <p:cNvPr id="75" name="Tekstvak 74"/>
            <p:cNvSpPr txBox="1"/>
            <p:nvPr/>
          </p:nvSpPr>
          <p:spPr>
            <a:xfrm>
              <a:off x="6197112" y="4438273"/>
              <a:ext cx="2588247" cy="430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l-NL" sz="2200" dirty="0"/>
                <a:t>24 000 m = 24 km</a:t>
              </a:r>
            </a:p>
          </p:txBody>
        </p:sp>
        <p:cxnSp>
          <p:nvCxnSpPr>
            <p:cNvPr id="77" name="Rechte verbindingslijn met pijl 76"/>
            <p:cNvCxnSpPr/>
            <p:nvPr/>
          </p:nvCxnSpPr>
          <p:spPr>
            <a:xfrm flipV="1">
              <a:off x="6444208" y="4114237"/>
              <a:ext cx="0" cy="3240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ep 12"/>
          <p:cNvGrpSpPr/>
          <p:nvPr/>
        </p:nvGrpSpPr>
        <p:grpSpPr>
          <a:xfrm>
            <a:off x="5724128" y="782671"/>
            <a:ext cx="4056583" cy="2681997"/>
            <a:chOff x="4848304" y="646035"/>
            <a:chExt cx="4056583" cy="2681997"/>
          </a:xfrm>
        </p:grpSpPr>
        <p:sp>
          <p:nvSpPr>
            <p:cNvPr id="3" name="Tekstvak 2"/>
            <p:cNvSpPr txBox="1"/>
            <p:nvPr/>
          </p:nvSpPr>
          <p:spPr>
            <a:xfrm>
              <a:off x="4848304" y="1790686"/>
              <a:ext cx="4056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b="1" dirty="0"/>
                <a:t>eenheden van snelheid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5460428" y="646035"/>
              <a:ext cx="21247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dirty="0"/>
                <a:t>Kilometer per uur (km/uur)</a:t>
              </a:r>
            </a:p>
          </p:txBody>
        </p:sp>
        <p:cxnSp>
          <p:nvCxnSpPr>
            <p:cNvPr id="8" name="Rechte verbindingslijn 7"/>
            <p:cNvCxnSpPr>
              <a:stCxn id="6" idx="2"/>
            </p:cNvCxnSpPr>
            <p:nvPr/>
          </p:nvCxnSpPr>
          <p:spPr>
            <a:xfrm flipH="1">
              <a:off x="6197112" y="1415476"/>
              <a:ext cx="325688" cy="40304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6197112" y="2558591"/>
              <a:ext cx="23762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dirty="0"/>
                <a:t>meter per seconde (m/s)</a:t>
              </a:r>
            </a:p>
          </p:txBody>
        </p:sp>
        <p:cxnSp>
          <p:nvCxnSpPr>
            <p:cNvPr id="11" name="Rechte verbindingslijn 10"/>
            <p:cNvCxnSpPr>
              <a:stCxn id="9" idx="0"/>
              <a:endCxn id="3" idx="2"/>
            </p:cNvCxnSpPr>
            <p:nvPr/>
          </p:nvCxnSpPr>
          <p:spPr>
            <a:xfrm flipH="1" flipV="1">
              <a:off x="6876596" y="2221573"/>
              <a:ext cx="508648" cy="33701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3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17708 0.2884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0798 0.3724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6" grpId="0"/>
      <p:bldP spid="23" grpId="0"/>
      <p:bldP spid="23" grpId="1"/>
      <p:bldP spid="24" grpId="0"/>
      <p:bldP spid="25" grpId="0"/>
      <p:bldP spid="26" grpId="0"/>
      <p:bldP spid="29" grpId="0"/>
      <p:bldP spid="30" grpId="0"/>
      <p:bldP spid="33" grpId="0"/>
      <p:bldP spid="33" grpId="1"/>
      <p:bldP spid="41" grpId="0"/>
      <p:bldP spid="42" grpId="0"/>
      <p:bldP spid="47" grpId="0"/>
      <p:bldP spid="49" grpId="0"/>
      <p:bldP spid="50" grpId="0"/>
      <p:bldP spid="54" grpId="0"/>
      <p:bldP spid="58" grpId="0"/>
      <p:bldP spid="59" grpId="0"/>
      <p:bldP spid="63" grpId="0"/>
      <p:bldP spid="67" grpId="0"/>
      <p:bldP spid="68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437" y="584775"/>
            <a:ext cx="157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D60093"/>
                </a:solidFill>
              </a:rPr>
              <a:t>Voorbeeld</a:t>
            </a:r>
            <a:endParaRPr lang="nl-NL" sz="2400" dirty="0">
              <a:solidFill>
                <a:srgbClr val="D6009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6913" y="1455166"/>
            <a:ext cx="1951625" cy="21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2"/>
          <p:cNvSpPr/>
          <p:nvPr/>
        </p:nvSpPr>
        <p:spPr>
          <a:xfrm>
            <a:off x="449467" y="188640"/>
            <a:ext cx="39038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739"/>
          <p:cNvSpPr txBox="1">
            <a:spLocks noChangeArrowheads="1"/>
          </p:cNvSpPr>
          <p:nvPr/>
        </p:nvSpPr>
        <p:spPr bwMode="auto">
          <a:xfrm>
            <a:off x="449467" y="116632"/>
            <a:ext cx="7573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sz="3200" b="1" dirty="0">
                <a:latin typeface="Eurostile"/>
              </a:rPr>
              <a:t>Eenheden van snelheid</a:t>
            </a:r>
          </a:p>
        </p:txBody>
      </p:sp>
      <p:sp>
        <p:nvSpPr>
          <p:cNvPr id="22" name="Rectangle 2"/>
          <p:cNvSpPr/>
          <p:nvPr/>
        </p:nvSpPr>
        <p:spPr>
          <a:xfrm>
            <a:off x="2915816" y="5921896"/>
            <a:ext cx="390386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c Noordhoff"/>
          <p:cNvSpPr txBox="1"/>
          <p:nvPr/>
        </p:nvSpPr>
        <p:spPr>
          <a:xfrm>
            <a:off x="3696913" y="6525344"/>
            <a:ext cx="1951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</a:t>
            </a:r>
            <a:r>
              <a:rPr lang="en-US" sz="1200" dirty="0" err="1"/>
              <a:t>Noordhoff</a:t>
            </a:r>
            <a:r>
              <a:rPr lang="en-US" sz="1200" dirty="0"/>
              <a:t> </a:t>
            </a:r>
            <a:r>
              <a:rPr lang="en-US" sz="1200" dirty="0" err="1"/>
              <a:t>Uitgevers</a:t>
            </a:r>
            <a:r>
              <a:rPr lang="en-US" sz="1200" dirty="0"/>
              <a:t> </a:t>
            </a:r>
            <a:r>
              <a:rPr lang="en-US" sz="1200" dirty="0" err="1"/>
              <a:t>bv</a:t>
            </a:r>
            <a:endParaRPr lang="nl-NL" sz="1200" dirty="0"/>
          </a:p>
        </p:txBody>
      </p:sp>
      <p:sp>
        <p:nvSpPr>
          <p:cNvPr id="36" name="Rechthoek 35"/>
          <p:cNvSpPr/>
          <p:nvPr/>
        </p:nvSpPr>
        <p:spPr>
          <a:xfrm>
            <a:off x="7801731" y="6196661"/>
            <a:ext cx="1320544" cy="60568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813" t="21700" r="66871" b="41635"/>
          <a:stretch>
            <a:fillRect/>
          </a:stretch>
        </p:blipFill>
        <p:spPr bwMode="auto">
          <a:xfrm>
            <a:off x="3851920" y="1916832"/>
            <a:ext cx="5078233" cy="274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495439" y="2926105"/>
            <a:ext cx="692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m/s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67744" y="2926105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km/uur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899592" y="2421468"/>
            <a:ext cx="1872208" cy="1009273"/>
            <a:chOff x="899592" y="2421468"/>
            <a:chExt cx="1872208" cy="1009273"/>
          </a:xfrm>
        </p:grpSpPr>
        <p:sp>
          <p:nvSpPr>
            <p:cNvPr id="14" name="Boog 13"/>
            <p:cNvSpPr/>
            <p:nvPr/>
          </p:nvSpPr>
          <p:spPr>
            <a:xfrm>
              <a:off x="899592" y="2421468"/>
              <a:ext cx="1872208" cy="1009273"/>
            </a:xfrm>
            <a:prstGeom prst="arc">
              <a:avLst>
                <a:gd name="adj1" fmla="val 10862975"/>
                <a:gd name="adj2" fmla="val 21263214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>
              <a:off x="2735796" y="2783250"/>
              <a:ext cx="36004" cy="142855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ep 23"/>
          <p:cNvGrpSpPr/>
          <p:nvPr/>
        </p:nvGrpSpPr>
        <p:grpSpPr>
          <a:xfrm rot="10800000">
            <a:off x="899592" y="2783250"/>
            <a:ext cx="1872208" cy="1009273"/>
            <a:chOff x="899592" y="2421468"/>
            <a:chExt cx="1872208" cy="1009273"/>
          </a:xfrm>
        </p:grpSpPr>
        <p:sp>
          <p:nvSpPr>
            <p:cNvPr id="25" name="Boog 24"/>
            <p:cNvSpPr/>
            <p:nvPr/>
          </p:nvSpPr>
          <p:spPr>
            <a:xfrm>
              <a:off x="899592" y="2421468"/>
              <a:ext cx="1872208" cy="1009273"/>
            </a:xfrm>
            <a:prstGeom prst="arc">
              <a:avLst>
                <a:gd name="adj1" fmla="val 10862975"/>
                <a:gd name="adj2" fmla="val 21263214"/>
              </a:avLst>
            </a:prstGeom>
            <a:ln w="25400">
              <a:solidFill>
                <a:srgbClr val="FF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Rechte verbindingslijn met pijl 25"/>
            <p:cNvCxnSpPr/>
            <p:nvPr/>
          </p:nvCxnSpPr>
          <p:spPr>
            <a:xfrm>
              <a:off x="2735796" y="2783250"/>
              <a:ext cx="36004" cy="142855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/>
          <p:cNvSpPr txBox="1"/>
          <p:nvPr/>
        </p:nvSpPr>
        <p:spPr>
          <a:xfrm>
            <a:off x="1475656" y="201671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× 3,6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403648" y="3792524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: 3,6</a:t>
            </a:r>
          </a:p>
        </p:txBody>
      </p:sp>
      <p:grpSp>
        <p:nvGrpSpPr>
          <p:cNvPr id="29" name="Animatie icoon"/>
          <p:cNvGrpSpPr>
            <a:grpSpLocks noChangeAspect="1"/>
          </p:cNvGrpSpPr>
          <p:nvPr/>
        </p:nvGrpSpPr>
        <p:grpSpPr>
          <a:xfrm>
            <a:off x="8624206" y="6381368"/>
            <a:ext cx="440378" cy="360000"/>
            <a:chOff x="5076056" y="174576"/>
            <a:chExt cx="3276364" cy="2678360"/>
          </a:xfrm>
        </p:grpSpPr>
        <p:sp>
          <p:nvSpPr>
            <p:cNvPr id="30" name="Rectangle 8"/>
            <p:cNvSpPr/>
            <p:nvPr/>
          </p:nvSpPr>
          <p:spPr>
            <a:xfrm>
              <a:off x="5076056" y="1340768"/>
              <a:ext cx="2736304" cy="151216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Isosceles Triangle 9"/>
            <p:cNvSpPr/>
            <p:nvPr/>
          </p:nvSpPr>
          <p:spPr>
            <a:xfrm rot="16200000">
              <a:off x="7308304" y="1646802"/>
              <a:ext cx="1188132" cy="9001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l 10"/>
            <p:cNvSpPr/>
            <p:nvPr/>
          </p:nvSpPr>
          <p:spPr>
            <a:xfrm>
              <a:off x="5292208" y="174576"/>
              <a:ext cx="1152000" cy="11521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l 11"/>
            <p:cNvSpPr/>
            <p:nvPr/>
          </p:nvSpPr>
          <p:spPr>
            <a:xfrm>
              <a:off x="6444208" y="196353"/>
              <a:ext cx="1152000" cy="115212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4" name="Einde presentatie icoon"/>
          <p:cNvSpPr/>
          <p:nvPr/>
        </p:nvSpPr>
        <p:spPr>
          <a:xfrm>
            <a:off x="8696948" y="6453336"/>
            <a:ext cx="288000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215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3" grpId="0"/>
      <p:bldP spid="27" grpId="0"/>
      <p:bldP spid="28" grpId="0"/>
      <p:bldP spid="34" grpId="0" animBg="1"/>
    </p:bldLst>
  </p:timing>
</p:sld>
</file>

<file path=ppt/theme/theme1.xml><?xml version="1.0" encoding="utf-8"?>
<a:theme xmlns:a="http://schemas.openxmlformats.org/drawingml/2006/main" name="TheorieTemplateMacroWatermark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/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TheorieTemplateMacroWatermark</Template>
  <TotalTime>169</TotalTime>
  <Words>151</Words>
  <Application>Microsoft Office PowerPoint</Application>
  <PresentationFormat>Diavoorstelling (4:3)</PresentationFormat>
  <Paragraphs>43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MS PGothic</vt:lpstr>
      <vt:lpstr>Arial</vt:lpstr>
      <vt:lpstr>Arial Black</vt:lpstr>
      <vt:lpstr>Eurostile</vt:lpstr>
      <vt:lpstr>TheorieTemplateMacroWatermark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Manon Grevinga</dc:creator>
  <cp:lastModifiedBy>Luuk Mennen</cp:lastModifiedBy>
  <cp:revision>8</cp:revision>
  <dcterms:created xsi:type="dcterms:W3CDTF">2015-01-18T17:49:43Z</dcterms:created>
  <dcterms:modified xsi:type="dcterms:W3CDTF">2018-09-18T09:49:29Z</dcterms:modified>
</cp:coreProperties>
</file>