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99FF"/>
    <a:srgbClr val="66CCFF"/>
    <a:srgbClr val="D60093"/>
    <a:srgbClr val="00FF00"/>
    <a:srgbClr val="00FFFF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B5DC20-AFC8-4933-81A4-1AE534224852}" v="22" dt="2018-09-18T09:49:23.2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670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C7B5DC20-AFC8-4933-81A4-1AE534224852}"/>
    <pc:docChg chg="modSld">
      <pc:chgData name="Luuk Mennen" userId="e8da6a4e-8fc9-4e27-9348-3a94ae635dab" providerId="ADAL" clId="{C7B5DC20-AFC8-4933-81A4-1AE534224852}" dt="2018-09-18T09:49:23.228" v="21" actId="20577"/>
      <pc:docMkLst>
        <pc:docMk/>
      </pc:docMkLst>
      <pc:sldChg chg="modSp">
        <pc:chgData name="Luuk Mennen" userId="e8da6a4e-8fc9-4e27-9348-3a94ae635dab" providerId="ADAL" clId="{C7B5DC20-AFC8-4933-81A4-1AE534224852}" dt="2018-09-18T09:49:23.228" v="21" actId="20577"/>
        <pc:sldMkLst>
          <pc:docMk/>
          <pc:sldMk cId="0" sldId="322"/>
        </pc:sldMkLst>
        <pc:spChg chg="mod">
          <ac:chgData name="Luuk Mennen" userId="e8da6a4e-8fc9-4e27-9348-3a94ae635dab" providerId="ADAL" clId="{C7B5DC20-AFC8-4933-81A4-1AE534224852}" dt="2018-09-18T09:49:23.228" v="21" actId="20577"/>
          <ac:spMkLst>
            <pc:docMk/>
            <pc:sldMk cId="0" sldId="32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4706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3654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635896" y="4005064"/>
            <a:ext cx="4176464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Eenheden van snelheid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Eenheden van snelheid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snelheid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7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378768" y="921737"/>
            <a:ext cx="360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Snelheid is een grootheid.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378768" y="1681845"/>
            <a:ext cx="43564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Met een </a:t>
            </a:r>
            <a:r>
              <a:rPr lang="nl-NL" sz="2200" b="1" dirty="0"/>
              <a:t>verhoudingstabel</a:t>
            </a:r>
            <a:r>
              <a:rPr lang="nl-NL" sz="2200" dirty="0"/>
              <a:t> zijn de eenheden van snelheid om te rekenen.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3779912" y="3106949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15 sec.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3223084" y="5661828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6,6667 m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4535488" y="5103652"/>
            <a:ext cx="1008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min.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5471592" y="5661828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24 000 m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378768" y="3106949"/>
            <a:ext cx="64984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Niels loopt de 100 meter in 15 seconden. 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78768" y="3537836"/>
            <a:ext cx="47867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Hoeveel m/s loopt Niels?</a:t>
            </a:r>
          </a:p>
        </p:txBody>
      </p:sp>
      <p:grpSp>
        <p:nvGrpSpPr>
          <p:cNvPr id="32" name="Groep 31"/>
          <p:cNvGrpSpPr/>
          <p:nvPr/>
        </p:nvGrpSpPr>
        <p:grpSpPr>
          <a:xfrm>
            <a:off x="971600" y="5084603"/>
            <a:ext cx="5796136" cy="1027161"/>
            <a:chOff x="971600" y="4869160"/>
            <a:chExt cx="5796136" cy="1027161"/>
          </a:xfrm>
        </p:grpSpPr>
        <p:grpSp>
          <p:nvGrpSpPr>
            <p:cNvPr id="28" name="Groep 27"/>
            <p:cNvGrpSpPr/>
            <p:nvPr/>
          </p:nvGrpSpPr>
          <p:grpSpPr>
            <a:xfrm>
              <a:off x="971600" y="4869160"/>
              <a:ext cx="5796136" cy="1027161"/>
              <a:chOff x="648072" y="3588342"/>
              <a:chExt cx="5796136" cy="1027161"/>
            </a:xfrm>
          </p:grpSpPr>
          <p:cxnSp>
            <p:nvCxnSpPr>
              <p:cNvPr id="17" name="Rechte verbindingslijn 3"/>
              <p:cNvCxnSpPr/>
              <p:nvPr/>
            </p:nvCxnSpPr>
            <p:spPr>
              <a:xfrm>
                <a:off x="648072" y="4092398"/>
                <a:ext cx="5796136" cy="0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Rechte verbindingslijn 4"/>
              <p:cNvCxnSpPr/>
              <p:nvPr/>
            </p:nvCxnSpPr>
            <p:spPr>
              <a:xfrm>
                <a:off x="1835696" y="3607391"/>
                <a:ext cx="0" cy="1008112"/>
              </a:xfrm>
              <a:prstGeom prst="line">
                <a:avLst/>
              </a:prstGeom>
              <a:ln w="3810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chte verbindingslijn 5"/>
              <p:cNvCxnSpPr/>
              <p:nvPr/>
            </p:nvCxnSpPr>
            <p:spPr>
              <a:xfrm>
                <a:off x="2915816" y="3607391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chte verbindingslijn 5"/>
              <p:cNvCxnSpPr/>
              <p:nvPr/>
            </p:nvCxnSpPr>
            <p:spPr>
              <a:xfrm>
                <a:off x="4211960" y="3607391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chte verbindingslijn 5"/>
              <p:cNvCxnSpPr/>
              <p:nvPr/>
            </p:nvCxnSpPr>
            <p:spPr>
              <a:xfrm>
                <a:off x="5148064" y="3588342"/>
                <a:ext cx="0" cy="1008112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kstvak 21"/>
            <p:cNvSpPr txBox="1"/>
            <p:nvPr/>
          </p:nvSpPr>
          <p:spPr>
            <a:xfrm>
              <a:off x="971600" y="5446385"/>
              <a:ext cx="12961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afstand</a:t>
              </a:r>
            </a:p>
          </p:txBody>
        </p:sp>
        <p:sp>
          <p:nvSpPr>
            <p:cNvPr id="31" name="Tekstvak 30"/>
            <p:cNvSpPr txBox="1"/>
            <p:nvPr/>
          </p:nvSpPr>
          <p:spPr>
            <a:xfrm>
              <a:off x="971600" y="4869160"/>
              <a:ext cx="104360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tijd</a:t>
              </a:r>
            </a:p>
          </p:txBody>
        </p:sp>
      </p:grpSp>
      <p:sp>
        <p:nvSpPr>
          <p:cNvPr id="33" name="Tekstvak 32"/>
          <p:cNvSpPr txBox="1"/>
          <p:nvPr/>
        </p:nvSpPr>
        <p:spPr>
          <a:xfrm>
            <a:off x="2123728" y="3106949"/>
            <a:ext cx="1008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100 m</a:t>
            </a:r>
          </a:p>
        </p:txBody>
      </p:sp>
      <p:grpSp>
        <p:nvGrpSpPr>
          <p:cNvPr id="39" name="Groep 38"/>
          <p:cNvGrpSpPr/>
          <p:nvPr/>
        </p:nvGrpSpPr>
        <p:grpSpPr>
          <a:xfrm>
            <a:off x="2735288" y="4760567"/>
            <a:ext cx="900608" cy="648072"/>
            <a:chOff x="2735288" y="4545124"/>
            <a:chExt cx="900608" cy="648072"/>
          </a:xfrm>
        </p:grpSpPr>
        <p:sp>
          <p:nvSpPr>
            <p:cNvPr id="34" name="Boog 33"/>
            <p:cNvSpPr/>
            <p:nvPr/>
          </p:nvSpPr>
          <p:spPr>
            <a:xfrm>
              <a:off x="2735288" y="4545124"/>
              <a:ext cx="900608" cy="648072"/>
            </a:xfrm>
            <a:prstGeom prst="arc">
              <a:avLst>
                <a:gd name="adj1" fmla="val 10722530"/>
                <a:gd name="adj2" fmla="val 2075001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6" name="Rechte verbindingslijn met pijl 35"/>
            <p:cNvCxnSpPr>
              <a:stCxn id="34" idx="2"/>
            </p:cNvCxnSpPr>
            <p:nvPr/>
          </p:nvCxnSpPr>
          <p:spPr>
            <a:xfrm>
              <a:off x="3610512" y="4761903"/>
              <a:ext cx="25384" cy="107257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kstvak 40"/>
          <p:cNvSpPr txBox="1"/>
          <p:nvPr/>
        </p:nvSpPr>
        <p:spPr>
          <a:xfrm>
            <a:off x="2879304" y="4329680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15</a:t>
            </a:r>
          </a:p>
        </p:txBody>
      </p:sp>
      <p:sp>
        <p:nvSpPr>
          <p:cNvPr id="42" name="Tekstvak 41"/>
          <p:cNvSpPr txBox="1"/>
          <p:nvPr/>
        </p:nvSpPr>
        <p:spPr>
          <a:xfrm>
            <a:off x="3419872" y="5103652"/>
            <a:ext cx="936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sec.</a:t>
            </a:r>
          </a:p>
        </p:txBody>
      </p:sp>
      <p:grpSp>
        <p:nvGrpSpPr>
          <p:cNvPr id="43" name="Groep 42"/>
          <p:cNvGrpSpPr/>
          <p:nvPr/>
        </p:nvGrpSpPr>
        <p:grpSpPr>
          <a:xfrm rot="10800000" flipH="1">
            <a:off x="2709904" y="5787728"/>
            <a:ext cx="900608" cy="648072"/>
            <a:chOff x="2735288" y="4545124"/>
            <a:chExt cx="900608" cy="648072"/>
          </a:xfrm>
        </p:grpSpPr>
        <p:sp>
          <p:nvSpPr>
            <p:cNvPr id="44" name="Boog 43"/>
            <p:cNvSpPr/>
            <p:nvPr/>
          </p:nvSpPr>
          <p:spPr>
            <a:xfrm>
              <a:off x="2735288" y="4545124"/>
              <a:ext cx="900608" cy="648072"/>
            </a:xfrm>
            <a:prstGeom prst="arc">
              <a:avLst>
                <a:gd name="adj1" fmla="val 10722530"/>
                <a:gd name="adj2" fmla="val 2075001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5" name="Rechte verbindingslijn met pijl 44"/>
            <p:cNvCxnSpPr>
              <a:stCxn id="44" idx="2"/>
            </p:cNvCxnSpPr>
            <p:nvPr/>
          </p:nvCxnSpPr>
          <p:spPr>
            <a:xfrm>
              <a:off x="3610512" y="4761903"/>
              <a:ext cx="25384" cy="107257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kstvak 46"/>
          <p:cNvSpPr txBox="1"/>
          <p:nvPr/>
        </p:nvSpPr>
        <p:spPr>
          <a:xfrm>
            <a:off x="2862304" y="6432100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15</a:t>
            </a:r>
          </a:p>
        </p:txBody>
      </p:sp>
      <p:sp>
        <p:nvSpPr>
          <p:cNvPr id="49" name="Tekstvak 48"/>
          <p:cNvSpPr txBox="1"/>
          <p:nvPr/>
        </p:nvSpPr>
        <p:spPr>
          <a:xfrm>
            <a:off x="3779912" y="3537836"/>
            <a:ext cx="3672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Zijn snelheid is 6,7 m/s.</a:t>
            </a:r>
          </a:p>
        </p:txBody>
      </p:sp>
      <p:sp>
        <p:nvSpPr>
          <p:cNvPr id="50" name="Tekstvak 49"/>
          <p:cNvSpPr txBox="1"/>
          <p:nvPr/>
        </p:nvSpPr>
        <p:spPr>
          <a:xfrm>
            <a:off x="378768" y="3968723"/>
            <a:ext cx="47867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Hoeveel km/uur loopt Niels?</a:t>
            </a:r>
          </a:p>
        </p:txBody>
      </p:sp>
      <p:grpSp>
        <p:nvGrpSpPr>
          <p:cNvPr id="51" name="Groep 50"/>
          <p:cNvGrpSpPr/>
          <p:nvPr/>
        </p:nvGrpSpPr>
        <p:grpSpPr>
          <a:xfrm>
            <a:off x="3905672" y="4760567"/>
            <a:ext cx="900608" cy="648072"/>
            <a:chOff x="2735288" y="4545124"/>
            <a:chExt cx="900608" cy="648072"/>
          </a:xfrm>
        </p:grpSpPr>
        <p:sp>
          <p:nvSpPr>
            <p:cNvPr id="52" name="Boog 51"/>
            <p:cNvSpPr/>
            <p:nvPr/>
          </p:nvSpPr>
          <p:spPr>
            <a:xfrm>
              <a:off x="2735288" y="4545124"/>
              <a:ext cx="900608" cy="648072"/>
            </a:xfrm>
            <a:prstGeom prst="arc">
              <a:avLst>
                <a:gd name="adj1" fmla="val 10722530"/>
                <a:gd name="adj2" fmla="val 2075001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3" name="Rechte verbindingslijn met pijl 52"/>
            <p:cNvCxnSpPr>
              <a:stCxn id="52" idx="2"/>
            </p:cNvCxnSpPr>
            <p:nvPr/>
          </p:nvCxnSpPr>
          <p:spPr>
            <a:xfrm>
              <a:off x="3610512" y="4761903"/>
              <a:ext cx="25384" cy="107257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kstvak 53"/>
          <p:cNvSpPr txBox="1"/>
          <p:nvPr/>
        </p:nvSpPr>
        <p:spPr>
          <a:xfrm>
            <a:off x="4015172" y="4381010"/>
            <a:ext cx="7911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60</a:t>
            </a:r>
          </a:p>
        </p:txBody>
      </p:sp>
      <p:grpSp>
        <p:nvGrpSpPr>
          <p:cNvPr id="55" name="Groep 54"/>
          <p:cNvGrpSpPr/>
          <p:nvPr/>
        </p:nvGrpSpPr>
        <p:grpSpPr>
          <a:xfrm rot="10800000" flipH="1">
            <a:off x="3905672" y="5787728"/>
            <a:ext cx="900608" cy="648072"/>
            <a:chOff x="2735288" y="4545124"/>
            <a:chExt cx="900608" cy="648072"/>
          </a:xfrm>
        </p:grpSpPr>
        <p:sp>
          <p:nvSpPr>
            <p:cNvPr id="56" name="Boog 55"/>
            <p:cNvSpPr/>
            <p:nvPr/>
          </p:nvSpPr>
          <p:spPr>
            <a:xfrm>
              <a:off x="2735288" y="4545124"/>
              <a:ext cx="900608" cy="648072"/>
            </a:xfrm>
            <a:prstGeom prst="arc">
              <a:avLst>
                <a:gd name="adj1" fmla="val 10722530"/>
                <a:gd name="adj2" fmla="val 2075001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7" name="Rechte verbindingslijn met pijl 56"/>
            <p:cNvCxnSpPr>
              <a:stCxn id="56" idx="2"/>
            </p:cNvCxnSpPr>
            <p:nvPr/>
          </p:nvCxnSpPr>
          <p:spPr>
            <a:xfrm>
              <a:off x="3610512" y="4761903"/>
              <a:ext cx="25384" cy="107257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kstvak 57"/>
          <p:cNvSpPr txBox="1"/>
          <p:nvPr/>
        </p:nvSpPr>
        <p:spPr>
          <a:xfrm>
            <a:off x="4015172" y="6432100"/>
            <a:ext cx="7911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60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4535488" y="5661828"/>
            <a:ext cx="1120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400 m</a:t>
            </a:r>
          </a:p>
        </p:txBody>
      </p:sp>
      <p:grpSp>
        <p:nvGrpSpPr>
          <p:cNvPr id="60" name="Groep 59"/>
          <p:cNvGrpSpPr/>
          <p:nvPr/>
        </p:nvGrpSpPr>
        <p:grpSpPr>
          <a:xfrm>
            <a:off x="5165471" y="4760567"/>
            <a:ext cx="900608" cy="648072"/>
            <a:chOff x="2735288" y="4545124"/>
            <a:chExt cx="900608" cy="648072"/>
          </a:xfrm>
        </p:grpSpPr>
        <p:sp>
          <p:nvSpPr>
            <p:cNvPr id="61" name="Boog 60"/>
            <p:cNvSpPr/>
            <p:nvPr/>
          </p:nvSpPr>
          <p:spPr>
            <a:xfrm>
              <a:off x="2735288" y="4545124"/>
              <a:ext cx="900608" cy="648072"/>
            </a:xfrm>
            <a:prstGeom prst="arc">
              <a:avLst>
                <a:gd name="adj1" fmla="val 10722530"/>
                <a:gd name="adj2" fmla="val 2075001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2" name="Rechte verbindingslijn met pijl 61"/>
            <p:cNvCxnSpPr>
              <a:stCxn id="61" idx="2"/>
            </p:cNvCxnSpPr>
            <p:nvPr/>
          </p:nvCxnSpPr>
          <p:spPr>
            <a:xfrm>
              <a:off x="3610512" y="4761903"/>
              <a:ext cx="25384" cy="107257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kstvak 62"/>
          <p:cNvSpPr txBox="1"/>
          <p:nvPr/>
        </p:nvSpPr>
        <p:spPr>
          <a:xfrm>
            <a:off x="5274971" y="4381010"/>
            <a:ext cx="7911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60</a:t>
            </a:r>
          </a:p>
        </p:txBody>
      </p:sp>
      <p:grpSp>
        <p:nvGrpSpPr>
          <p:cNvPr id="64" name="Groep 63"/>
          <p:cNvGrpSpPr/>
          <p:nvPr/>
        </p:nvGrpSpPr>
        <p:grpSpPr>
          <a:xfrm rot="10800000" flipH="1">
            <a:off x="5140087" y="5787729"/>
            <a:ext cx="900608" cy="648072"/>
            <a:chOff x="2735288" y="4545124"/>
            <a:chExt cx="900608" cy="648072"/>
          </a:xfrm>
        </p:grpSpPr>
        <p:sp>
          <p:nvSpPr>
            <p:cNvPr id="65" name="Boog 64"/>
            <p:cNvSpPr/>
            <p:nvPr/>
          </p:nvSpPr>
          <p:spPr>
            <a:xfrm>
              <a:off x="2735288" y="4545124"/>
              <a:ext cx="900608" cy="648072"/>
            </a:xfrm>
            <a:prstGeom prst="arc">
              <a:avLst>
                <a:gd name="adj1" fmla="val 10722530"/>
                <a:gd name="adj2" fmla="val 20750011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6" name="Rechte verbindingslijn met pijl 65"/>
            <p:cNvCxnSpPr>
              <a:stCxn id="65" idx="2"/>
            </p:cNvCxnSpPr>
            <p:nvPr/>
          </p:nvCxnSpPr>
          <p:spPr>
            <a:xfrm>
              <a:off x="3610512" y="4761903"/>
              <a:ext cx="25384" cy="107257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kstvak 66"/>
          <p:cNvSpPr txBox="1"/>
          <p:nvPr/>
        </p:nvSpPr>
        <p:spPr>
          <a:xfrm>
            <a:off x="5274971" y="6453876"/>
            <a:ext cx="7911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60</a:t>
            </a:r>
          </a:p>
        </p:txBody>
      </p:sp>
      <p:sp>
        <p:nvSpPr>
          <p:cNvPr id="68" name="Tekstvak 67"/>
          <p:cNvSpPr txBox="1"/>
          <p:nvPr/>
        </p:nvSpPr>
        <p:spPr>
          <a:xfrm>
            <a:off x="5656161" y="5103652"/>
            <a:ext cx="11911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uur</a:t>
            </a:r>
          </a:p>
        </p:txBody>
      </p:sp>
      <p:sp>
        <p:nvSpPr>
          <p:cNvPr id="74" name="Tekstvak 73"/>
          <p:cNvSpPr txBox="1"/>
          <p:nvPr/>
        </p:nvSpPr>
        <p:spPr>
          <a:xfrm>
            <a:off x="4247456" y="3968723"/>
            <a:ext cx="41409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Zijn snelheid is 24 km/uur.</a:t>
            </a:r>
          </a:p>
        </p:txBody>
      </p:sp>
      <p:grpSp>
        <p:nvGrpSpPr>
          <p:cNvPr id="78" name="Groep 77"/>
          <p:cNvGrpSpPr/>
          <p:nvPr/>
        </p:nvGrpSpPr>
        <p:grpSpPr>
          <a:xfrm>
            <a:off x="6197112" y="4329680"/>
            <a:ext cx="2588247" cy="754923"/>
            <a:chOff x="6197112" y="4114237"/>
            <a:chExt cx="2588247" cy="754923"/>
          </a:xfrm>
        </p:grpSpPr>
        <p:sp>
          <p:nvSpPr>
            <p:cNvPr id="75" name="Tekstvak 74"/>
            <p:cNvSpPr txBox="1"/>
            <p:nvPr/>
          </p:nvSpPr>
          <p:spPr>
            <a:xfrm>
              <a:off x="6197112" y="4438273"/>
              <a:ext cx="2588247" cy="43088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sz="2200" dirty="0"/>
                <a:t>24 000 m = 24 km</a:t>
              </a:r>
            </a:p>
          </p:txBody>
        </p:sp>
        <p:cxnSp>
          <p:nvCxnSpPr>
            <p:cNvPr id="77" name="Rechte verbindingslijn met pijl 76"/>
            <p:cNvCxnSpPr/>
            <p:nvPr/>
          </p:nvCxnSpPr>
          <p:spPr>
            <a:xfrm flipV="1">
              <a:off x="6444208" y="4114237"/>
              <a:ext cx="0" cy="32403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ep 12"/>
          <p:cNvGrpSpPr/>
          <p:nvPr/>
        </p:nvGrpSpPr>
        <p:grpSpPr>
          <a:xfrm>
            <a:off x="5724128" y="782671"/>
            <a:ext cx="4056583" cy="2681997"/>
            <a:chOff x="4848304" y="646035"/>
            <a:chExt cx="4056583" cy="2681997"/>
          </a:xfrm>
        </p:grpSpPr>
        <p:sp>
          <p:nvSpPr>
            <p:cNvPr id="3" name="Tekstvak 2"/>
            <p:cNvSpPr txBox="1"/>
            <p:nvPr/>
          </p:nvSpPr>
          <p:spPr>
            <a:xfrm>
              <a:off x="4848304" y="1790686"/>
              <a:ext cx="40565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b="1" dirty="0"/>
                <a:t>eenheden van snelheid</a:t>
              </a:r>
            </a:p>
          </p:txBody>
        </p:sp>
        <p:sp>
          <p:nvSpPr>
            <p:cNvPr id="6" name="Tekstvak 5"/>
            <p:cNvSpPr txBox="1"/>
            <p:nvPr/>
          </p:nvSpPr>
          <p:spPr>
            <a:xfrm>
              <a:off x="5460428" y="646035"/>
              <a:ext cx="21247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Kilometer per uur (km/uur)</a:t>
              </a:r>
            </a:p>
          </p:txBody>
        </p:sp>
        <p:cxnSp>
          <p:nvCxnSpPr>
            <p:cNvPr id="8" name="Rechte verbindingslijn 7"/>
            <p:cNvCxnSpPr>
              <a:stCxn id="6" idx="2"/>
            </p:cNvCxnSpPr>
            <p:nvPr/>
          </p:nvCxnSpPr>
          <p:spPr>
            <a:xfrm flipH="1">
              <a:off x="6197112" y="1415476"/>
              <a:ext cx="325688" cy="403049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kstvak 8"/>
            <p:cNvSpPr txBox="1"/>
            <p:nvPr/>
          </p:nvSpPr>
          <p:spPr>
            <a:xfrm>
              <a:off x="6197112" y="2558591"/>
              <a:ext cx="23762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meter per seconde (m/s)</a:t>
              </a:r>
            </a:p>
          </p:txBody>
        </p:sp>
        <p:cxnSp>
          <p:nvCxnSpPr>
            <p:cNvPr id="11" name="Rechte verbindingslijn 10"/>
            <p:cNvCxnSpPr>
              <a:stCxn id="9" idx="0"/>
              <a:endCxn id="3" idx="2"/>
            </p:cNvCxnSpPr>
            <p:nvPr/>
          </p:nvCxnSpPr>
          <p:spPr>
            <a:xfrm flipH="1" flipV="1">
              <a:off x="6876596" y="2221573"/>
              <a:ext cx="508648" cy="33701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17708 0.28843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0.00798 0.37245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1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6" grpId="0"/>
      <p:bldP spid="23" grpId="0"/>
      <p:bldP spid="23" grpId="1"/>
      <p:bldP spid="24" grpId="0"/>
      <p:bldP spid="25" grpId="0"/>
      <p:bldP spid="26" grpId="0"/>
      <p:bldP spid="29" grpId="0"/>
      <p:bldP spid="30" grpId="0"/>
      <p:bldP spid="33" grpId="0"/>
      <p:bldP spid="33" grpId="1"/>
      <p:bldP spid="41" grpId="0"/>
      <p:bldP spid="42" grpId="0"/>
      <p:bldP spid="47" grpId="0"/>
      <p:bldP spid="49" grpId="0"/>
      <p:bldP spid="50" grpId="0"/>
      <p:bldP spid="54" grpId="0"/>
      <p:bldP spid="58" grpId="0"/>
      <p:bldP spid="59" grpId="0"/>
      <p:bldP spid="63" grpId="0"/>
      <p:bldP spid="67" grpId="0"/>
      <p:bldP spid="68" grpId="0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16632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snelheid</a:t>
            </a: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0813" t="21700" r="66871" b="41635"/>
          <a:stretch>
            <a:fillRect/>
          </a:stretch>
        </p:blipFill>
        <p:spPr bwMode="auto">
          <a:xfrm>
            <a:off x="3851920" y="1916832"/>
            <a:ext cx="5078233" cy="274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kstvak 11"/>
          <p:cNvSpPr txBox="1"/>
          <p:nvPr/>
        </p:nvSpPr>
        <p:spPr>
          <a:xfrm>
            <a:off x="495439" y="2926105"/>
            <a:ext cx="6921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m/s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2267744" y="2926105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km/uur</a:t>
            </a:r>
          </a:p>
        </p:txBody>
      </p:sp>
      <p:grpSp>
        <p:nvGrpSpPr>
          <p:cNvPr id="18" name="Groep 17"/>
          <p:cNvGrpSpPr/>
          <p:nvPr/>
        </p:nvGrpSpPr>
        <p:grpSpPr>
          <a:xfrm>
            <a:off x="899592" y="2421468"/>
            <a:ext cx="1872208" cy="1009273"/>
            <a:chOff x="899592" y="2421468"/>
            <a:chExt cx="1872208" cy="1009273"/>
          </a:xfrm>
        </p:grpSpPr>
        <p:sp>
          <p:nvSpPr>
            <p:cNvPr id="14" name="Boog 13"/>
            <p:cNvSpPr/>
            <p:nvPr/>
          </p:nvSpPr>
          <p:spPr>
            <a:xfrm>
              <a:off x="899592" y="2421468"/>
              <a:ext cx="1872208" cy="1009273"/>
            </a:xfrm>
            <a:prstGeom prst="arc">
              <a:avLst>
                <a:gd name="adj1" fmla="val 10862975"/>
                <a:gd name="adj2" fmla="val 21263214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6" name="Rechte verbindingslijn met pijl 15"/>
            <p:cNvCxnSpPr/>
            <p:nvPr/>
          </p:nvCxnSpPr>
          <p:spPr>
            <a:xfrm>
              <a:off x="2735796" y="2783250"/>
              <a:ext cx="36004" cy="142855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ep 23"/>
          <p:cNvGrpSpPr/>
          <p:nvPr/>
        </p:nvGrpSpPr>
        <p:grpSpPr>
          <a:xfrm rot="10800000">
            <a:off x="899592" y="2783250"/>
            <a:ext cx="1872208" cy="1009273"/>
            <a:chOff x="899592" y="2421468"/>
            <a:chExt cx="1872208" cy="1009273"/>
          </a:xfrm>
        </p:grpSpPr>
        <p:sp>
          <p:nvSpPr>
            <p:cNvPr id="25" name="Boog 24"/>
            <p:cNvSpPr/>
            <p:nvPr/>
          </p:nvSpPr>
          <p:spPr>
            <a:xfrm>
              <a:off x="899592" y="2421468"/>
              <a:ext cx="1872208" cy="1009273"/>
            </a:xfrm>
            <a:prstGeom prst="arc">
              <a:avLst>
                <a:gd name="adj1" fmla="val 10862975"/>
                <a:gd name="adj2" fmla="val 21263214"/>
              </a:avLst>
            </a:prstGeom>
            <a:ln w="254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6" name="Rechte verbindingslijn met pijl 25"/>
            <p:cNvCxnSpPr/>
            <p:nvPr/>
          </p:nvCxnSpPr>
          <p:spPr>
            <a:xfrm>
              <a:off x="2735796" y="2783250"/>
              <a:ext cx="36004" cy="142855"/>
            </a:xfrm>
            <a:prstGeom prst="straightConnector1">
              <a:avLst/>
            </a:prstGeom>
            <a:ln w="254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kstvak 26"/>
          <p:cNvSpPr txBox="1"/>
          <p:nvPr/>
        </p:nvSpPr>
        <p:spPr>
          <a:xfrm>
            <a:off x="1475656" y="2016716"/>
            <a:ext cx="864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3,6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1403648" y="3792524"/>
            <a:ext cx="864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3,6</a:t>
            </a:r>
          </a:p>
        </p:txBody>
      </p:sp>
      <p:grpSp>
        <p:nvGrpSpPr>
          <p:cNvPr id="29" name="Animatie icoon"/>
          <p:cNvGrpSpPr>
            <a:grpSpLocks noChangeAspect="1"/>
          </p:cNvGrpSpPr>
          <p:nvPr/>
        </p:nvGrpSpPr>
        <p:grpSpPr>
          <a:xfrm>
            <a:off x="8624206" y="6381368"/>
            <a:ext cx="440378" cy="360000"/>
            <a:chOff x="5076056" y="174576"/>
            <a:chExt cx="3276364" cy="2678360"/>
          </a:xfrm>
        </p:grpSpPr>
        <p:sp>
          <p:nvSpPr>
            <p:cNvPr id="3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4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2" grpId="0"/>
      <p:bldP spid="13" grpId="0"/>
      <p:bldP spid="27" grpId="0"/>
      <p:bldP spid="28" grpId="0"/>
      <p:bldP spid="34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169</TotalTime>
  <Words>151</Words>
  <Application>Microsoft Office PowerPoint</Application>
  <PresentationFormat>Diavoorstelling (4:3)</PresentationFormat>
  <Paragraphs>43</Paragraphs>
  <Slides>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8</cp:revision>
  <dcterms:created xsi:type="dcterms:W3CDTF">2015-01-18T17:49:43Z</dcterms:created>
  <dcterms:modified xsi:type="dcterms:W3CDTF">2018-09-18T09:49:29Z</dcterms:modified>
</cp:coreProperties>
</file>