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27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0093"/>
    <a:srgbClr val="0099FF"/>
    <a:srgbClr val="00FF00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5258" autoAdjust="0"/>
  </p:normalViewPr>
  <p:slideViewPr>
    <p:cSldViewPr snapToObjects="1">
      <p:cViewPr varScale="1">
        <p:scale>
          <a:sx n="61" d="100"/>
          <a:sy n="61" d="100"/>
        </p:scale>
        <p:origin x="1632" y="78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3975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 VMBO-KGT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4.4 </a:t>
            </a:r>
            <a:r>
              <a:rPr lang="nl-NL" sz="2400" dirty="0">
                <a:latin typeface="+mn-lt"/>
              </a:rPr>
              <a:t>Lijndiagram en steel-bladdiagram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Lijndiagram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Lijndiagram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830" y="2420888"/>
            <a:ext cx="4450340" cy="4322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68" y="744598"/>
            <a:ext cx="6065440" cy="1172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668198" y="2236222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temperatuur</a:t>
            </a:r>
            <a:r>
              <a:rPr lang="en-US" dirty="0"/>
              <a:t> in °C</a:t>
            </a:r>
            <a:endParaRPr lang="nl-NL" dirty="0"/>
          </a:p>
        </p:txBody>
      </p:sp>
      <p:sp>
        <p:nvSpPr>
          <p:cNvPr id="29" name="TextBox 28"/>
          <p:cNvSpPr txBox="1"/>
          <p:nvPr/>
        </p:nvSpPr>
        <p:spPr>
          <a:xfrm>
            <a:off x="2552715" y="1971778"/>
            <a:ext cx="4155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MAXIMUMTEMPERATUUR JULI 2006</a:t>
            </a:r>
            <a:endParaRPr lang="nl-NL" dirty="0"/>
          </a:p>
        </p:txBody>
      </p:sp>
      <p:sp>
        <p:nvSpPr>
          <p:cNvPr id="30" name="TextBox 29"/>
          <p:cNvSpPr txBox="1"/>
          <p:nvPr/>
        </p:nvSpPr>
        <p:spPr>
          <a:xfrm>
            <a:off x="5285045" y="6506783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datum in </a:t>
            </a:r>
            <a:r>
              <a:rPr lang="en-US" dirty="0" err="1"/>
              <a:t>juli</a:t>
            </a:r>
            <a:endParaRPr lang="nl-NL" dirty="0"/>
          </a:p>
        </p:txBody>
      </p:sp>
      <p:sp>
        <p:nvSpPr>
          <p:cNvPr id="85" name="Stip1"/>
          <p:cNvSpPr>
            <a:spLocks noChangeAspect="1"/>
          </p:cNvSpPr>
          <p:nvPr/>
        </p:nvSpPr>
        <p:spPr>
          <a:xfrm>
            <a:off x="3097736" y="5960029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Stip2"/>
          <p:cNvSpPr>
            <a:spLocks noChangeAspect="1"/>
          </p:cNvSpPr>
          <p:nvPr/>
        </p:nvSpPr>
        <p:spPr>
          <a:xfrm>
            <a:off x="3479180" y="4816202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val1"/>
          <p:cNvSpPr/>
          <p:nvPr/>
        </p:nvSpPr>
        <p:spPr>
          <a:xfrm>
            <a:off x="2453613" y="1005730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l2"/>
          <p:cNvSpPr/>
          <p:nvPr/>
        </p:nvSpPr>
        <p:spPr>
          <a:xfrm>
            <a:off x="2849657" y="10188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" name="Straight Connector 6"/>
          <p:cNvCxnSpPr>
            <a:stCxn id="85" idx="7"/>
            <a:endCxn id="86" idx="3"/>
          </p:cNvCxnSpPr>
          <p:nvPr/>
        </p:nvCxnSpPr>
        <p:spPr>
          <a:xfrm flipV="1">
            <a:off x="3136760" y="4857510"/>
            <a:ext cx="349115" cy="1109606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ip3"/>
          <p:cNvSpPr>
            <a:spLocks noChangeAspect="1"/>
          </p:cNvSpPr>
          <p:nvPr/>
        </p:nvSpPr>
        <p:spPr>
          <a:xfrm>
            <a:off x="3864620" y="4054847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4" name="Straight Connector 23"/>
          <p:cNvCxnSpPr>
            <a:stCxn id="86" idx="7"/>
            <a:endCxn id="23" idx="3"/>
          </p:cNvCxnSpPr>
          <p:nvPr/>
        </p:nvCxnSpPr>
        <p:spPr>
          <a:xfrm flipV="1">
            <a:off x="3518204" y="4096155"/>
            <a:ext cx="353111" cy="72713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3"/>
          <p:cNvSpPr/>
          <p:nvPr/>
        </p:nvSpPr>
        <p:spPr>
          <a:xfrm>
            <a:off x="3243357" y="10315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Stip4"/>
          <p:cNvSpPr>
            <a:spLocks noChangeAspect="1"/>
          </p:cNvSpPr>
          <p:nvPr/>
        </p:nvSpPr>
        <p:spPr>
          <a:xfrm>
            <a:off x="4245037" y="3668142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Oval4"/>
          <p:cNvSpPr/>
          <p:nvPr/>
        </p:nvSpPr>
        <p:spPr>
          <a:xfrm>
            <a:off x="3634806" y="10315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1" name="Straight Connector 30"/>
          <p:cNvCxnSpPr>
            <a:endCxn id="27" idx="3"/>
          </p:cNvCxnSpPr>
          <p:nvPr/>
        </p:nvCxnSpPr>
        <p:spPr>
          <a:xfrm flipV="1">
            <a:off x="3903074" y="3709450"/>
            <a:ext cx="348658" cy="364621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5"/>
          <p:cNvSpPr/>
          <p:nvPr/>
        </p:nvSpPr>
        <p:spPr>
          <a:xfrm>
            <a:off x="4006281" y="10315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Stip5"/>
          <p:cNvSpPr>
            <a:spLocks noChangeAspect="1"/>
          </p:cNvSpPr>
          <p:nvPr/>
        </p:nvSpPr>
        <p:spPr>
          <a:xfrm>
            <a:off x="4624970" y="2516386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4" name="Straight Connector 33"/>
          <p:cNvCxnSpPr>
            <a:endCxn id="33" idx="3"/>
          </p:cNvCxnSpPr>
          <p:nvPr/>
        </p:nvCxnSpPr>
        <p:spPr>
          <a:xfrm flipV="1">
            <a:off x="4273137" y="2557694"/>
            <a:ext cx="358528" cy="1124538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6"/>
          <p:cNvSpPr/>
          <p:nvPr/>
        </p:nvSpPr>
        <p:spPr>
          <a:xfrm>
            <a:off x="4410385" y="1005017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Stip6"/>
          <p:cNvSpPr>
            <a:spLocks noChangeAspect="1"/>
          </p:cNvSpPr>
          <p:nvPr/>
        </p:nvSpPr>
        <p:spPr>
          <a:xfrm>
            <a:off x="5012708" y="4815283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7" name="Straight Connector 36"/>
          <p:cNvCxnSpPr>
            <a:stCxn id="36" idx="0"/>
            <a:endCxn id="33" idx="5"/>
          </p:cNvCxnSpPr>
          <p:nvPr/>
        </p:nvCxnSpPr>
        <p:spPr>
          <a:xfrm flipH="1" flipV="1">
            <a:off x="4663994" y="2557694"/>
            <a:ext cx="371574" cy="2257589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7"/>
          <p:cNvSpPr/>
          <p:nvPr/>
        </p:nvSpPr>
        <p:spPr>
          <a:xfrm>
            <a:off x="4777369" y="10188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Stip7"/>
          <p:cNvSpPr>
            <a:spLocks noChangeAspect="1"/>
          </p:cNvSpPr>
          <p:nvPr/>
        </p:nvSpPr>
        <p:spPr>
          <a:xfrm>
            <a:off x="5390533" y="4434283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2" name="Straight Connector 41"/>
          <p:cNvCxnSpPr>
            <a:endCxn id="41" idx="3"/>
          </p:cNvCxnSpPr>
          <p:nvPr/>
        </p:nvCxnSpPr>
        <p:spPr>
          <a:xfrm flipV="1">
            <a:off x="5035568" y="4475591"/>
            <a:ext cx="361660" cy="38808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8"/>
          <p:cNvSpPr/>
          <p:nvPr/>
        </p:nvSpPr>
        <p:spPr>
          <a:xfrm>
            <a:off x="5168790" y="101880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Stip8"/>
          <p:cNvSpPr>
            <a:spLocks noChangeAspect="1"/>
          </p:cNvSpPr>
          <p:nvPr/>
        </p:nvSpPr>
        <p:spPr>
          <a:xfrm>
            <a:off x="5773914" y="4050902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6" name="Straight Connector 45"/>
          <p:cNvCxnSpPr>
            <a:endCxn id="45" idx="3"/>
          </p:cNvCxnSpPr>
          <p:nvPr/>
        </p:nvCxnSpPr>
        <p:spPr>
          <a:xfrm flipV="1">
            <a:off x="5419365" y="4092210"/>
            <a:ext cx="361244" cy="35470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8"/>
          <p:cNvSpPr/>
          <p:nvPr/>
        </p:nvSpPr>
        <p:spPr>
          <a:xfrm>
            <a:off x="5544088" y="101626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Stip8"/>
          <p:cNvSpPr>
            <a:spLocks noChangeAspect="1"/>
          </p:cNvSpPr>
          <p:nvPr/>
        </p:nvSpPr>
        <p:spPr>
          <a:xfrm>
            <a:off x="6154914" y="5574902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52" name="Straight Connector 51"/>
          <p:cNvCxnSpPr>
            <a:stCxn id="51" idx="0"/>
            <a:endCxn id="45" idx="5"/>
          </p:cNvCxnSpPr>
          <p:nvPr/>
        </p:nvCxnSpPr>
        <p:spPr>
          <a:xfrm flipH="1" flipV="1">
            <a:off x="5812938" y="4092210"/>
            <a:ext cx="364836" cy="1482692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8"/>
          <p:cNvSpPr/>
          <p:nvPr/>
        </p:nvSpPr>
        <p:spPr>
          <a:xfrm>
            <a:off x="5947948" y="1016262"/>
            <a:ext cx="429169" cy="7920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Stip8"/>
          <p:cNvSpPr>
            <a:spLocks noChangeAspect="1"/>
          </p:cNvSpPr>
          <p:nvPr/>
        </p:nvSpPr>
        <p:spPr>
          <a:xfrm>
            <a:off x="6529564" y="5193902"/>
            <a:ext cx="45719" cy="483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6171097" y="5235210"/>
            <a:ext cx="361660" cy="38808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60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Animatie icoon"/>
          <p:cNvGrpSpPr>
            <a:grpSpLocks noChangeAspect="1"/>
          </p:cNvGrpSpPr>
          <p:nvPr/>
        </p:nvGrpSpPr>
        <p:grpSpPr>
          <a:xfrm>
            <a:off x="8604449" y="6344454"/>
            <a:ext cx="440378" cy="360000"/>
            <a:chOff x="5076056" y="174576"/>
            <a:chExt cx="3276364" cy="2678360"/>
          </a:xfrm>
        </p:grpSpPr>
        <p:sp>
          <p:nvSpPr>
            <p:cNvPr id="65" name="Rectangle 6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6" name="Isosceles Triangle 6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7" name="Oval 6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Oval 6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601218" y="6342979"/>
            <a:ext cx="440378" cy="360000"/>
            <a:chOff x="5076056" y="174576"/>
            <a:chExt cx="3276364" cy="2678360"/>
          </a:xfrm>
        </p:grpSpPr>
        <p:sp>
          <p:nvSpPr>
            <p:cNvPr id="70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77" name="Isosceles Triangle 49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8" name="Isosceles Triangle 50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79" name="Animatie icoon"/>
          <p:cNvGrpSpPr>
            <a:grpSpLocks noChangeAspect="1"/>
          </p:cNvGrpSpPr>
          <p:nvPr/>
        </p:nvGrpSpPr>
        <p:grpSpPr>
          <a:xfrm>
            <a:off x="8533429" y="6327025"/>
            <a:ext cx="440378" cy="360000"/>
            <a:chOff x="5076056" y="174576"/>
            <a:chExt cx="3276364" cy="2678360"/>
          </a:xfrm>
        </p:grpSpPr>
        <p:sp>
          <p:nvSpPr>
            <p:cNvPr id="80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1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03432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"/>
                            </p:stCondLst>
                            <p:childTnLst>
                              <p:par>
                                <p:cTn id="2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000"/>
                            </p:stCondLst>
                            <p:childTnLst>
                              <p:par>
                                <p:cTn id="2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500"/>
                            </p:stCondLst>
                            <p:childTnLst>
                              <p:par>
                                <p:cTn id="2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85" grpId="0" animBg="1"/>
      <p:bldP spid="86" grpId="0" animBg="1"/>
      <p:bldP spid="3" grpId="0" animBg="1"/>
      <p:bldP spid="3" grpId="1" animBg="1"/>
      <p:bldP spid="14" grpId="0" animBg="1"/>
      <p:bldP spid="14" grpId="1" animBg="1"/>
      <p:bldP spid="23" grpId="0" animBg="1"/>
      <p:bldP spid="26" grpId="0" animBg="1"/>
      <p:bldP spid="26" grpId="1" animBg="1"/>
      <p:bldP spid="27" grpId="0" animBg="1"/>
      <p:bldP spid="28" grpId="0" animBg="1"/>
      <p:bldP spid="28" grpId="1" animBg="1"/>
      <p:bldP spid="32" grpId="0" animBg="1"/>
      <p:bldP spid="32" grpId="1" animBg="1"/>
      <p:bldP spid="33" grpId="0" animBg="1"/>
      <p:bldP spid="35" grpId="0" animBg="1"/>
      <p:bldP spid="35" grpId="1" animBg="1"/>
      <p:bldP spid="36" grpId="0" animBg="1"/>
      <p:bldP spid="40" grpId="0" animBg="1"/>
      <p:bldP spid="40" grpId="1" animBg="1"/>
      <p:bldP spid="41" grpId="0" animBg="1"/>
      <p:bldP spid="44" grpId="0" animBg="1"/>
      <p:bldP spid="44" grpId="1" animBg="1"/>
      <p:bldP spid="45" grpId="0" animBg="1"/>
      <p:bldP spid="50" grpId="0" animBg="1"/>
      <p:bldP spid="50" grpId="1" animBg="1"/>
      <p:bldP spid="51" grpId="0" animBg="1"/>
      <p:bldP spid="56" grpId="0" animBg="1"/>
      <p:bldP spid="56" grpId="1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Lijndiagram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502105" y="1940639"/>
            <a:ext cx="58494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een lijndiagram kun je bijvoorbeeld </a:t>
            </a:r>
          </a:p>
          <a:p>
            <a:r>
              <a:rPr lang="nl-NL" sz="2200" dirty="0"/>
              <a:t>goed zien hoe de temperatuur van </a:t>
            </a:r>
          </a:p>
          <a:p>
            <a:r>
              <a:rPr lang="nl-NL" sz="2200" dirty="0"/>
              <a:t>dag tot dag verandert.</a:t>
            </a:r>
          </a:p>
        </p:txBody>
      </p:sp>
      <p:sp>
        <p:nvSpPr>
          <p:cNvPr id="5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29" y="1325434"/>
            <a:ext cx="3320573" cy="361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TextBox 23"/>
          <p:cNvSpPr txBox="1"/>
          <p:nvPr/>
        </p:nvSpPr>
        <p:spPr>
          <a:xfrm>
            <a:off x="503328" y="1124744"/>
            <a:ext cx="58494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</a:t>
            </a:r>
            <a:r>
              <a:rPr lang="nl-NL" sz="2200" b="1" dirty="0"/>
              <a:t>lijndiagram</a:t>
            </a:r>
            <a:r>
              <a:rPr lang="nl-NL" sz="2200" dirty="0"/>
              <a:t> gebruik je om de</a:t>
            </a:r>
            <a:br>
              <a:rPr lang="nl-NL" sz="2200" dirty="0"/>
            </a:br>
            <a:r>
              <a:rPr lang="nl-NL" sz="2200" dirty="0"/>
              <a:t>verandering van iets te laten zien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22" name="Rechthoek 21"/>
          <p:cNvSpPr/>
          <p:nvPr/>
        </p:nvSpPr>
        <p:spPr>
          <a:xfrm>
            <a:off x="502105" y="3144023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Als er meer lijnen in één assenstelsel staan is er een </a:t>
            </a:r>
            <a:r>
              <a:rPr lang="nl-NL" sz="2200" b="1" dirty="0"/>
              <a:t>legenda</a:t>
            </a:r>
            <a:r>
              <a:rPr lang="nl-NL" sz="2200" dirty="0"/>
              <a:t> nodig.</a:t>
            </a:r>
          </a:p>
        </p:txBody>
      </p:sp>
      <p:sp>
        <p:nvSpPr>
          <p:cNvPr id="54" name="Stip2"/>
          <p:cNvSpPr>
            <a:spLocks noChangeAspect="1"/>
          </p:cNvSpPr>
          <p:nvPr/>
        </p:nvSpPr>
        <p:spPr>
          <a:xfrm>
            <a:off x="6395568" y="4012322"/>
            <a:ext cx="45719" cy="48395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Stip2"/>
          <p:cNvSpPr>
            <a:spLocks noChangeAspect="1"/>
          </p:cNvSpPr>
          <p:nvPr/>
        </p:nvSpPr>
        <p:spPr>
          <a:xfrm>
            <a:off x="8426325" y="4532733"/>
            <a:ext cx="45719" cy="48395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6" name="Animatie icoon"/>
          <p:cNvGrpSpPr>
            <a:grpSpLocks noChangeAspect="1"/>
          </p:cNvGrpSpPr>
          <p:nvPr/>
        </p:nvGrpSpPr>
        <p:grpSpPr>
          <a:xfrm>
            <a:off x="8657516" y="6381368"/>
            <a:ext cx="440378" cy="360000"/>
            <a:chOff x="5076056" y="174576"/>
            <a:chExt cx="3276364" cy="2678360"/>
          </a:xfrm>
        </p:grpSpPr>
        <p:sp>
          <p:nvSpPr>
            <p:cNvPr id="57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4" name="Rechthoek 33"/>
          <p:cNvSpPr/>
          <p:nvPr/>
        </p:nvSpPr>
        <p:spPr>
          <a:xfrm>
            <a:off x="5724128" y="1308499"/>
            <a:ext cx="849298" cy="236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3" name="Groep 62"/>
          <p:cNvGrpSpPr/>
          <p:nvPr/>
        </p:nvGrpSpPr>
        <p:grpSpPr>
          <a:xfrm>
            <a:off x="5532706" y="5085185"/>
            <a:ext cx="5015957" cy="952758"/>
            <a:chOff x="4679592" y="5250686"/>
            <a:chExt cx="5509032" cy="1092293"/>
          </a:xfrm>
        </p:grpSpPr>
        <p:sp>
          <p:nvSpPr>
            <p:cNvPr id="33" name="Tekstvak 32"/>
            <p:cNvSpPr txBox="1"/>
            <p:nvPr/>
          </p:nvSpPr>
          <p:spPr>
            <a:xfrm>
              <a:off x="4679592" y="5250686"/>
              <a:ext cx="3609879" cy="388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600" b="1" dirty="0"/>
                <a:t>legenda</a:t>
              </a:r>
            </a:p>
          </p:txBody>
        </p:sp>
        <p:cxnSp>
          <p:nvCxnSpPr>
            <p:cNvPr id="61" name="Rechte verbindingslijn 60"/>
            <p:cNvCxnSpPr/>
            <p:nvPr/>
          </p:nvCxnSpPr>
          <p:spPr>
            <a:xfrm>
              <a:off x="5004048" y="5733256"/>
              <a:ext cx="489258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chte verbindingslijn 63"/>
            <p:cNvCxnSpPr/>
            <p:nvPr/>
          </p:nvCxnSpPr>
          <p:spPr>
            <a:xfrm>
              <a:off x="5003506" y="6039696"/>
              <a:ext cx="489258" cy="0"/>
            </a:xfrm>
            <a:prstGeom prst="line">
              <a:avLst/>
            </a:prstGeom>
            <a:ln w="25400">
              <a:solidFill>
                <a:srgbClr val="008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hthoek 64"/>
            <p:cNvSpPr/>
            <p:nvPr/>
          </p:nvSpPr>
          <p:spPr>
            <a:xfrm>
              <a:off x="5612884" y="5563979"/>
              <a:ext cx="4572000" cy="33855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nl-NL" sz="1600" dirty="0"/>
                <a:t>= maximumtemperatuur</a:t>
              </a:r>
            </a:p>
          </p:txBody>
        </p:sp>
        <p:sp>
          <p:nvSpPr>
            <p:cNvPr id="66" name="Rechthoek 65"/>
            <p:cNvSpPr/>
            <p:nvPr/>
          </p:nvSpPr>
          <p:spPr>
            <a:xfrm>
              <a:off x="5616624" y="5864890"/>
              <a:ext cx="4572000" cy="33855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nl-NL" sz="1600" dirty="0"/>
                <a:t>= minimumtemperatuur</a:t>
              </a:r>
            </a:p>
          </p:txBody>
        </p:sp>
        <p:sp>
          <p:nvSpPr>
            <p:cNvPr id="62" name="Rechthoek 61"/>
            <p:cNvSpPr/>
            <p:nvPr/>
          </p:nvSpPr>
          <p:spPr>
            <a:xfrm>
              <a:off x="4679592" y="5250686"/>
              <a:ext cx="3609881" cy="1092293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Freeform 6"/>
          <p:cNvSpPr/>
          <p:nvPr/>
        </p:nvSpPr>
        <p:spPr>
          <a:xfrm>
            <a:off x="6185647" y="3250346"/>
            <a:ext cx="2274474" cy="1375442"/>
          </a:xfrm>
          <a:custGeom>
            <a:avLst/>
            <a:gdLst>
              <a:gd name="connsiteX0" fmla="*/ 0 w 2274474"/>
              <a:gd name="connsiteY0" fmla="*/ 1375442 h 1375442"/>
              <a:gd name="connsiteX1" fmla="*/ 238205 w 2274474"/>
              <a:gd name="connsiteY1" fmla="*/ 783772 h 1375442"/>
              <a:gd name="connsiteX2" fmla="*/ 530198 w 2274474"/>
              <a:gd name="connsiteY2" fmla="*/ 499462 h 1375442"/>
              <a:gd name="connsiteX3" fmla="*/ 814508 w 2274474"/>
              <a:gd name="connsiteY3" fmla="*/ 691563 h 1375442"/>
              <a:gd name="connsiteX4" fmla="*/ 1098817 w 2274474"/>
              <a:gd name="connsiteY4" fmla="*/ 0 h 1375442"/>
              <a:gd name="connsiteX5" fmla="*/ 1406178 w 2274474"/>
              <a:gd name="connsiteY5" fmla="*/ 722299 h 1375442"/>
              <a:gd name="connsiteX6" fmla="*/ 1690487 w 2274474"/>
              <a:gd name="connsiteY6" fmla="*/ 361150 h 1375442"/>
              <a:gd name="connsiteX7" fmla="*/ 1974797 w 2274474"/>
              <a:gd name="connsiteY7" fmla="*/ 315046 h 1375442"/>
              <a:gd name="connsiteX8" fmla="*/ 2274474 w 2274474"/>
              <a:gd name="connsiteY8" fmla="*/ 1298602 h 137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4474" h="1375442">
                <a:moveTo>
                  <a:pt x="0" y="1375442"/>
                </a:moveTo>
                <a:lnTo>
                  <a:pt x="238205" y="783772"/>
                </a:lnTo>
                <a:lnTo>
                  <a:pt x="530198" y="499462"/>
                </a:lnTo>
                <a:lnTo>
                  <a:pt x="814508" y="691563"/>
                </a:lnTo>
                <a:lnTo>
                  <a:pt x="1098817" y="0"/>
                </a:lnTo>
                <a:lnTo>
                  <a:pt x="1406178" y="722299"/>
                </a:lnTo>
                <a:lnTo>
                  <a:pt x="1690487" y="361150"/>
                </a:lnTo>
                <a:lnTo>
                  <a:pt x="1974797" y="315046"/>
                </a:lnTo>
                <a:lnTo>
                  <a:pt x="2274474" y="1298602"/>
                </a:lnTo>
              </a:path>
            </a:pathLst>
          </a:custGeom>
          <a:ln w="254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52" grpId="0"/>
      <p:bldP spid="53" grpId="0"/>
      <p:bldP spid="22" grpId="0"/>
      <p:bldP spid="54" grpId="0" animBg="1"/>
      <p:bldP spid="55" grpId="0" animBg="1"/>
      <p:bldP spid="69" grpId="0" animBg="1"/>
      <p:bldP spid="7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17</TotalTime>
  <Words>82</Words>
  <Application>Microsoft Office PowerPoint</Application>
  <PresentationFormat>Diavoorstelling (4:3)</PresentationFormat>
  <Paragraphs>26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19</cp:revision>
  <dcterms:created xsi:type="dcterms:W3CDTF">2014-05-12T15:11:35Z</dcterms:created>
  <dcterms:modified xsi:type="dcterms:W3CDTF">2017-11-29T10:57:59Z</dcterms:modified>
</cp:coreProperties>
</file>