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  <p:cmAuthor id="2" name="Joke" initials="J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622C7-E2D4-442F-8C39-2A75CC6FE622}" v="22" dt="2018-09-18T09:47:21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5325" autoAdjust="0"/>
  </p:normalViewPr>
  <p:slideViewPr>
    <p:cSldViewPr snapToObjects="1">
      <p:cViewPr varScale="1">
        <p:scale>
          <a:sx n="62" d="100"/>
          <a:sy n="62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D27622C7-E2D4-442F-8C39-2A75CC6FE622}"/>
    <pc:docChg chg="modSld">
      <pc:chgData name="Luuk Mennen" userId="e8da6a4e-8fc9-4e27-9348-3a94ae635dab" providerId="ADAL" clId="{D27622C7-E2D4-442F-8C39-2A75CC6FE622}" dt="2018-09-18T09:47:21.027" v="21" actId="20577"/>
      <pc:docMkLst>
        <pc:docMk/>
      </pc:docMkLst>
      <pc:sldChg chg="modSp">
        <pc:chgData name="Luuk Mennen" userId="e8da6a4e-8fc9-4e27-9348-3a94ae635dab" providerId="ADAL" clId="{D27622C7-E2D4-442F-8C39-2A75CC6FE622}" dt="2018-09-18T09:47:21.027" v="21" actId="20577"/>
        <pc:sldMkLst>
          <pc:docMk/>
          <pc:sldMk cId="0" sldId="322"/>
        </pc:sldMkLst>
        <pc:spChg chg="mod">
          <ac:chgData name="Luuk Mennen" userId="e8da6a4e-8fc9-4e27-9348-3a94ae635dab" providerId="ADAL" clId="{D27622C7-E2D4-442F-8C39-2A75CC6FE622}" dt="2018-09-18T09:47:21.02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03848" y="3954461"/>
            <a:ext cx="432048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oppervlakte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Eenheden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van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oppervlakte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oppervlakte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27" name="Groep 26"/>
          <p:cNvGrpSpPr/>
          <p:nvPr/>
        </p:nvGrpSpPr>
        <p:grpSpPr>
          <a:xfrm>
            <a:off x="971600" y="2627620"/>
            <a:ext cx="648072" cy="1440160"/>
            <a:chOff x="971600" y="1988840"/>
            <a:chExt cx="648072" cy="1440160"/>
          </a:xfrm>
        </p:grpSpPr>
        <p:sp>
          <p:nvSpPr>
            <p:cNvPr id="7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9716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km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5442446" y="2621269"/>
            <a:ext cx="648072" cy="1440160"/>
            <a:chOff x="5292080" y="1988840"/>
            <a:chExt cx="648072" cy="1440160"/>
          </a:xfrm>
        </p:grpSpPr>
        <p:sp>
          <p:nvSpPr>
            <p:cNvPr id="11" name="Rechthoek 10"/>
            <p:cNvSpPr/>
            <p:nvPr/>
          </p:nvSpPr>
          <p:spPr>
            <a:xfrm>
              <a:off x="529208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29208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6558570" y="2627620"/>
            <a:ext cx="648072" cy="1440160"/>
            <a:chOff x="6372200" y="1988840"/>
            <a:chExt cx="648072" cy="1440160"/>
          </a:xfrm>
        </p:grpSpPr>
        <p:sp>
          <p:nvSpPr>
            <p:cNvPr id="12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683668" y="2621269"/>
            <a:ext cx="648072" cy="1440160"/>
            <a:chOff x="7449642" y="1988840"/>
            <a:chExt cx="648072" cy="1440160"/>
          </a:xfrm>
        </p:grpSpPr>
        <p:sp>
          <p:nvSpPr>
            <p:cNvPr id="13" name="Rechthoek 12"/>
            <p:cNvSpPr/>
            <p:nvPr/>
          </p:nvSpPr>
          <p:spPr>
            <a:xfrm>
              <a:off x="7449642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449642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2087724" y="2627620"/>
            <a:ext cx="648072" cy="1440160"/>
            <a:chOff x="2087724" y="1988840"/>
            <a:chExt cx="648072" cy="1440160"/>
          </a:xfrm>
        </p:grpSpPr>
        <p:sp>
          <p:nvSpPr>
            <p:cNvPr id="8" name="Rechthoek 7"/>
            <p:cNvSpPr/>
            <p:nvPr/>
          </p:nvSpPr>
          <p:spPr>
            <a:xfrm>
              <a:off x="2087724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087724" y="21235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087724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=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2087724" y="28622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ha</a:t>
              </a: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3131840" y="2627620"/>
            <a:ext cx="792088" cy="1440160"/>
            <a:chOff x="3131840" y="1988840"/>
            <a:chExt cx="792088" cy="1440160"/>
          </a:xfrm>
        </p:grpSpPr>
        <p:sp>
          <p:nvSpPr>
            <p:cNvPr id="9" name="Rechthoek 8"/>
            <p:cNvSpPr/>
            <p:nvPr/>
          </p:nvSpPr>
          <p:spPr>
            <a:xfrm>
              <a:off x="320384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131840" y="212356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dam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203848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=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3203848" y="28622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are</a:t>
              </a: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4326322" y="2621269"/>
            <a:ext cx="648072" cy="1440160"/>
            <a:chOff x="4283968" y="1988840"/>
            <a:chExt cx="648072" cy="1440160"/>
          </a:xfrm>
        </p:grpSpPr>
        <p:sp>
          <p:nvSpPr>
            <p:cNvPr id="10" name="Rechthoek 9"/>
            <p:cNvSpPr/>
            <p:nvPr/>
          </p:nvSpPr>
          <p:spPr>
            <a:xfrm>
              <a:off x="428396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283968" y="21235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283968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=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283968" y="28622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ca</a:t>
              </a:r>
            </a:p>
          </p:txBody>
        </p:sp>
      </p:grpSp>
      <p:cxnSp>
        <p:nvCxnSpPr>
          <p:cNvPr id="36" name="Gekromde verbindingslijn 35"/>
          <p:cNvCxnSpPr/>
          <p:nvPr/>
        </p:nvCxnSpPr>
        <p:spPr>
          <a:xfrm rot="5400000" flipH="1" flipV="1">
            <a:off x="1853698" y="2069558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omde verbindingslijn 62"/>
          <p:cNvCxnSpPr/>
          <p:nvPr/>
        </p:nvCxnSpPr>
        <p:spPr>
          <a:xfrm rot="5400000" flipH="1" flipV="1">
            <a:off x="2969822" y="2056857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omde verbindingslijn 63"/>
          <p:cNvCxnSpPr/>
          <p:nvPr/>
        </p:nvCxnSpPr>
        <p:spPr>
          <a:xfrm rot="5400000" flipH="1" flipV="1">
            <a:off x="4085946" y="2050507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omde verbindingslijn 64"/>
          <p:cNvCxnSpPr/>
          <p:nvPr/>
        </p:nvCxnSpPr>
        <p:spPr>
          <a:xfrm rot="5400000" flipH="1" flipV="1">
            <a:off x="5202070" y="2044157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kromde verbindingslijn 65"/>
          <p:cNvCxnSpPr/>
          <p:nvPr/>
        </p:nvCxnSpPr>
        <p:spPr>
          <a:xfrm rot="5400000" flipH="1" flipV="1">
            <a:off x="6318194" y="2050507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kromde verbindingslijn 66"/>
          <p:cNvCxnSpPr/>
          <p:nvPr/>
        </p:nvCxnSpPr>
        <p:spPr>
          <a:xfrm rot="5400000" flipH="1" flipV="1">
            <a:off x="7443292" y="2056857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7" name="Gekromde verbindingslijn 86"/>
          <p:cNvCxnSpPr/>
          <p:nvPr/>
        </p:nvCxnSpPr>
        <p:spPr>
          <a:xfrm rot="5400000">
            <a:off x="1853698" y="3522419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kromde verbindingslijn 89"/>
          <p:cNvCxnSpPr/>
          <p:nvPr/>
        </p:nvCxnSpPr>
        <p:spPr>
          <a:xfrm rot="5400000">
            <a:off x="2969822" y="352241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kromde verbindingslijn 90"/>
          <p:cNvCxnSpPr/>
          <p:nvPr/>
        </p:nvCxnSpPr>
        <p:spPr>
          <a:xfrm rot="5400000">
            <a:off x="4085946" y="352241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kromde verbindingslijn 91"/>
          <p:cNvCxnSpPr/>
          <p:nvPr/>
        </p:nvCxnSpPr>
        <p:spPr>
          <a:xfrm rot="5400000">
            <a:off x="5202070" y="351606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kromde verbindingslijn 92"/>
          <p:cNvCxnSpPr/>
          <p:nvPr/>
        </p:nvCxnSpPr>
        <p:spPr>
          <a:xfrm rot="5400000">
            <a:off x="6318194" y="351606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kromde verbindingslijn 93"/>
          <p:cNvCxnSpPr/>
          <p:nvPr/>
        </p:nvCxnSpPr>
        <p:spPr>
          <a:xfrm rot="5400000">
            <a:off x="7443292" y="351606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kstvak 94"/>
          <p:cNvSpPr txBox="1"/>
          <p:nvPr/>
        </p:nvSpPr>
        <p:spPr>
          <a:xfrm>
            <a:off x="1385646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2555776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3686634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4788024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5868144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7052456" y="176352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1500008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2555776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3686634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4860032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5" name="Tekstvak 104"/>
          <p:cNvSpPr txBox="1"/>
          <p:nvPr/>
        </p:nvSpPr>
        <p:spPr>
          <a:xfrm>
            <a:off x="5940152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6" name="Tekstvak 105"/>
          <p:cNvSpPr txBox="1"/>
          <p:nvPr/>
        </p:nvSpPr>
        <p:spPr>
          <a:xfrm>
            <a:off x="7056773" y="4643844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107" name="Tekstvak 106"/>
          <p:cNvSpPr txBox="1"/>
          <p:nvPr/>
        </p:nvSpPr>
        <p:spPr>
          <a:xfrm>
            <a:off x="866763" y="5157192"/>
            <a:ext cx="1418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 hm</a:t>
            </a:r>
            <a:r>
              <a:rPr lang="nl-NL" sz="2200" baseline="30000" dirty="0"/>
              <a:t>2 </a:t>
            </a:r>
            <a:r>
              <a:rPr lang="nl-NL" sz="2200" dirty="0"/>
              <a:t>=</a:t>
            </a:r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8" name="Tekstvak 106"/>
          <p:cNvSpPr txBox="1"/>
          <p:nvPr/>
        </p:nvSpPr>
        <p:spPr>
          <a:xfrm>
            <a:off x="2072897" y="5157192"/>
            <a:ext cx="2715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 ha (hectare)</a:t>
            </a:r>
            <a:r>
              <a:rPr lang="nl-NL" sz="2200" dirty="0"/>
              <a:t>  </a:t>
            </a:r>
          </a:p>
        </p:txBody>
      </p:sp>
      <p:sp>
        <p:nvSpPr>
          <p:cNvPr id="74" name="Tekstvak 106"/>
          <p:cNvSpPr txBox="1"/>
          <p:nvPr/>
        </p:nvSpPr>
        <p:spPr>
          <a:xfrm>
            <a:off x="866763" y="5554771"/>
            <a:ext cx="1689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 dam</a:t>
            </a:r>
            <a:r>
              <a:rPr lang="nl-NL" sz="2200" baseline="30000" dirty="0"/>
              <a:t>2 </a:t>
            </a:r>
            <a:r>
              <a:rPr lang="nl-NL" sz="2200" dirty="0"/>
              <a:t>=</a:t>
            </a:r>
          </a:p>
        </p:txBody>
      </p:sp>
      <p:sp>
        <p:nvSpPr>
          <p:cNvPr id="75" name="Tekstvak 106"/>
          <p:cNvSpPr txBox="1"/>
          <p:nvPr/>
        </p:nvSpPr>
        <p:spPr>
          <a:xfrm>
            <a:off x="2288921" y="5554771"/>
            <a:ext cx="2715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 are</a:t>
            </a:r>
            <a:r>
              <a:rPr lang="nl-NL" sz="2200" dirty="0"/>
              <a:t>  </a:t>
            </a:r>
          </a:p>
        </p:txBody>
      </p:sp>
      <p:sp>
        <p:nvSpPr>
          <p:cNvPr id="76" name="Tekstvak 106"/>
          <p:cNvSpPr txBox="1"/>
          <p:nvPr/>
        </p:nvSpPr>
        <p:spPr>
          <a:xfrm>
            <a:off x="866763" y="5927301"/>
            <a:ext cx="1418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 m</a:t>
            </a:r>
            <a:r>
              <a:rPr lang="nl-NL" sz="2200" baseline="30000" dirty="0"/>
              <a:t>2 </a:t>
            </a:r>
            <a:r>
              <a:rPr lang="nl-NL" sz="2200" dirty="0"/>
              <a:t>=</a:t>
            </a:r>
          </a:p>
        </p:txBody>
      </p:sp>
      <p:sp>
        <p:nvSpPr>
          <p:cNvPr id="77" name="Tekstvak 106"/>
          <p:cNvSpPr txBox="1"/>
          <p:nvPr/>
        </p:nvSpPr>
        <p:spPr>
          <a:xfrm>
            <a:off x="1907704" y="5927301"/>
            <a:ext cx="2715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 </a:t>
            </a:r>
            <a:r>
              <a:rPr lang="en-US" sz="2200" dirty="0" err="1"/>
              <a:t>ca</a:t>
            </a:r>
            <a:r>
              <a:rPr lang="en-US" sz="2200" dirty="0"/>
              <a:t> (</a:t>
            </a:r>
            <a:r>
              <a:rPr lang="en-US" sz="2200" dirty="0" err="1"/>
              <a:t>centiare</a:t>
            </a:r>
            <a:r>
              <a:rPr lang="en-US" sz="2200" dirty="0"/>
              <a:t>)</a:t>
            </a:r>
            <a:r>
              <a:rPr lang="nl-NL" sz="2200" dirty="0"/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240" y="764704"/>
            <a:ext cx="85035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Soms is het nodig de </a:t>
            </a:r>
            <a:r>
              <a:rPr lang="nl-NL" sz="2200" b="1" dirty="0"/>
              <a:t>oppervlakte-eenheden </a:t>
            </a:r>
            <a:r>
              <a:rPr lang="nl-NL" sz="2200" dirty="0"/>
              <a:t>om te rekenen.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68" grpId="0"/>
      <p:bldP spid="74" grpId="0"/>
      <p:bldP spid="75" grpId="0"/>
      <p:bldP spid="76" grpId="0"/>
      <p:bldP spid="7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oppervlakte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8 km</a:t>
            </a:r>
            <a:r>
              <a:rPr lang="nl-NL" sz="2400" baseline="30000" dirty="0"/>
              <a:t>2</a:t>
            </a:r>
            <a:r>
              <a:rPr lang="nl-NL" sz="2400" dirty="0"/>
              <a:t> = … ha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578454" y="2952525"/>
            <a:ext cx="301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588982" y="3414190"/>
            <a:ext cx="7456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Van km</a:t>
            </a:r>
            <a:r>
              <a:rPr lang="nl-NL" sz="2400" baseline="30000" dirty="0"/>
              <a:t>2</a:t>
            </a:r>
            <a:r>
              <a:rPr lang="nl-NL" sz="2400" dirty="0"/>
              <a:t> naar ha is 1 stapje van 100 naar rechts.</a:t>
            </a:r>
            <a:endParaRPr lang="nl-NL" sz="2400" b="1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11946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4581128"/>
            <a:ext cx="8367148" cy="1080120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4956763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4869160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8 km</a:t>
            </a:r>
            <a:r>
              <a:rPr lang="nl-NL" sz="2400" baseline="30000" dirty="0"/>
              <a:t>2</a:t>
            </a:r>
            <a:r>
              <a:rPr lang="nl-NL" sz="2400" dirty="0"/>
              <a:t>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2627784" y="4869160"/>
            <a:ext cx="224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8 </a:t>
            </a:r>
            <a:r>
              <a:rPr lang="el-GR" sz="2400" dirty="0"/>
              <a:t>×</a:t>
            </a:r>
            <a:r>
              <a:rPr lang="nl-NL" sz="2400" dirty="0"/>
              <a:t> 100 =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4067944" y="486916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800 ha</a:t>
            </a:r>
          </a:p>
        </p:txBody>
      </p:sp>
      <p:grpSp>
        <p:nvGrpSpPr>
          <p:cNvPr id="46" name="Groep 26"/>
          <p:cNvGrpSpPr/>
          <p:nvPr/>
        </p:nvGrpSpPr>
        <p:grpSpPr>
          <a:xfrm>
            <a:off x="5262425" y="1679703"/>
            <a:ext cx="648072" cy="1440160"/>
            <a:chOff x="971600" y="1988840"/>
            <a:chExt cx="648072" cy="1440160"/>
          </a:xfrm>
        </p:grpSpPr>
        <p:sp>
          <p:nvSpPr>
            <p:cNvPr id="58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Tekstvak 13"/>
            <p:cNvSpPr txBox="1"/>
            <p:nvPr/>
          </p:nvSpPr>
          <p:spPr>
            <a:xfrm>
              <a:off x="9716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km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60" name="Groep 28"/>
          <p:cNvGrpSpPr/>
          <p:nvPr/>
        </p:nvGrpSpPr>
        <p:grpSpPr>
          <a:xfrm>
            <a:off x="6378549" y="1679703"/>
            <a:ext cx="648072" cy="1440160"/>
            <a:chOff x="2087724" y="1988840"/>
            <a:chExt cx="648072" cy="1440160"/>
          </a:xfrm>
        </p:grpSpPr>
        <p:sp>
          <p:nvSpPr>
            <p:cNvPr id="61" name="Rechthoek 7"/>
            <p:cNvSpPr/>
            <p:nvPr/>
          </p:nvSpPr>
          <p:spPr>
            <a:xfrm>
              <a:off x="2087724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Tekstvak 14"/>
            <p:cNvSpPr txBox="1"/>
            <p:nvPr/>
          </p:nvSpPr>
          <p:spPr>
            <a:xfrm>
              <a:off x="2087724" y="21235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  <p:sp>
          <p:nvSpPr>
            <p:cNvPr id="63" name="Tekstvak 20"/>
            <p:cNvSpPr txBox="1"/>
            <p:nvPr/>
          </p:nvSpPr>
          <p:spPr>
            <a:xfrm>
              <a:off x="2087724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=</a:t>
              </a:r>
            </a:p>
          </p:txBody>
        </p:sp>
        <p:sp>
          <p:nvSpPr>
            <p:cNvPr id="64" name="Tekstvak 23"/>
            <p:cNvSpPr txBox="1"/>
            <p:nvPr/>
          </p:nvSpPr>
          <p:spPr>
            <a:xfrm>
              <a:off x="2087724" y="28622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ha</a:t>
              </a:r>
            </a:p>
          </p:txBody>
        </p:sp>
      </p:grpSp>
      <p:cxnSp>
        <p:nvCxnSpPr>
          <p:cNvPr id="65" name="Gekromde verbindingslijn 35"/>
          <p:cNvCxnSpPr/>
          <p:nvPr/>
        </p:nvCxnSpPr>
        <p:spPr>
          <a:xfrm rot="5400000" flipH="1" flipV="1">
            <a:off x="6144523" y="1121641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94"/>
          <p:cNvSpPr txBox="1"/>
          <p:nvPr/>
        </p:nvSpPr>
        <p:spPr>
          <a:xfrm>
            <a:off x="5676471" y="815607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</a:t>
            </a:r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74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5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9" grpId="0"/>
      <p:bldP spid="30" grpId="0"/>
      <p:bldP spid="42" grpId="0"/>
      <p:bldP spid="43" grpId="0" animBg="1"/>
      <p:bldP spid="45" grpId="0"/>
      <p:bldP spid="48" grpId="0"/>
      <p:bldP spid="51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oppervlakte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250 cm</a:t>
            </a:r>
            <a:r>
              <a:rPr lang="nl-NL" sz="2400" baseline="30000" dirty="0"/>
              <a:t>2</a:t>
            </a:r>
            <a:r>
              <a:rPr lang="nl-NL" sz="2400" dirty="0"/>
              <a:t> = … m</a:t>
            </a:r>
            <a:r>
              <a:rPr lang="nl-NL" sz="2400" baseline="30000" dirty="0"/>
              <a:t>2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578454" y="2952525"/>
            <a:ext cx="301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588982" y="3414190"/>
            <a:ext cx="787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Van cm</a:t>
            </a:r>
            <a:r>
              <a:rPr lang="nl-NL" sz="2400" baseline="30000" dirty="0"/>
              <a:t>2</a:t>
            </a:r>
            <a:r>
              <a:rPr lang="nl-NL" sz="2400" dirty="0"/>
              <a:t> naar m</a:t>
            </a:r>
            <a:r>
              <a:rPr lang="nl-NL" sz="2400" baseline="30000" dirty="0"/>
              <a:t>2</a:t>
            </a:r>
            <a:r>
              <a:rPr lang="nl-NL" sz="2400" dirty="0"/>
              <a:t> is 2 stapjes van 100 naar links.</a:t>
            </a:r>
            <a:endParaRPr lang="nl-NL" sz="2400" b="1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11946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4581128"/>
            <a:ext cx="8367148" cy="1224136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5092231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5013176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250 cm</a:t>
            </a:r>
            <a:r>
              <a:rPr lang="nl-NL" sz="2400" baseline="30000" dirty="0"/>
              <a:t>2</a:t>
            </a:r>
            <a:r>
              <a:rPr lang="nl-NL" sz="2400" dirty="0"/>
              <a:t>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120551" y="5013176"/>
            <a:ext cx="281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250 : 100 : 100 = 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5436096" y="501317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 0,025 m</a:t>
            </a:r>
            <a:r>
              <a:rPr lang="nl-NL" sz="2400" baseline="30000" dirty="0"/>
              <a:t>2</a:t>
            </a:r>
            <a:endParaRPr lang="nl-NL" sz="2400" dirty="0"/>
          </a:p>
        </p:txBody>
      </p:sp>
      <p:sp>
        <p:nvSpPr>
          <p:cNvPr id="57" name="Einde presentatie icoon"/>
          <p:cNvSpPr/>
          <p:nvPr/>
        </p:nvSpPr>
        <p:spPr>
          <a:xfrm>
            <a:off x="8748464" y="651431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4" name="Groep 31"/>
          <p:cNvGrpSpPr/>
          <p:nvPr/>
        </p:nvGrpSpPr>
        <p:grpSpPr>
          <a:xfrm>
            <a:off x="5688124" y="965085"/>
            <a:ext cx="648072" cy="1440160"/>
            <a:chOff x="5292080" y="1988840"/>
            <a:chExt cx="648072" cy="1440160"/>
          </a:xfrm>
        </p:grpSpPr>
        <p:sp>
          <p:nvSpPr>
            <p:cNvPr id="47" name="Rechthoek 10"/>
            <p:cNvSpPr/>
            <p:nvPr/>
          </p:nvSpPr>
          <p:spPr>
            <a:xfrm>
              <a:off x="529208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Tekstvak 17"/>
            <p:cNvSpPr txBox="1"/>
            <p:nvPr/>
          </p:nvSpPr>
          <p:spPr>
            <a:xfrm>
              <a:off x="529208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50" name="Groep 32"/>
          <p:cNvGrpSpPr/>
          <p:nvPr/>
        </p:nvGrpSpPr>
        <p:grpSpPr>
          <a:xfrm>
            <a:off x="6804248" y="971436"/>
            <a:ext cx="648072" cy="1440160"/>
            <a:chOff x="6372200" y="1988840"/>
            <a:chExt cx="648072" cy="1440160"/>
          </a:xfrm>
        </p:grpSpPr>
        <p:sp>
          <p:nvSpPr>
            <p:cNvPr id="52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</p:grpSp>
      <p:grpSp>
        <p:nvGrpSpPr>
          <p:cNvPr id="54" name="Groep 30"/>
          <p:cNvGrpSpPr/>
          <p:nvPr/>
        </p:nvGrpSpPr>
        <p:grpSpPr>
          <a:xfrm>
            <a:off x="4572000" y="965085"/>
            <a:ext cx="648072" cy="1440160"/>
            <a:chOff x="4283968" y="1988840"/>
            <a:chExt cx="648072" cy="1440160"/>
          </a:xfrm>
        </p:grpSpPr>
        <p:sp>
          <p:nvSpPr>
            <p:cNvPr id="55" name="Rechthoek 9"/>
            <p:cNvSpPr/>
            <p:nvPr/>
          </p:nvSpPr>
          <p:spPr>
            <a:xfrm>
              <a:off x="428396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16"/>
            <p:cNvSpPr txBox="1"/>
            <p:nvPr/>
          </p:nvSpPr>
          <p:spPr>
            <a:xfrm>
              <a:off x="4283968" y="21235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</a:t>
              </a:r>
              <a:r>
                <a:rPr lang="nl-NL" baseline="30000" dirty="0"/>
                <a:t>2</a:t>
              </a:r>
              <a:endParaRPr lang="nl-NL" dirty="0"/>
            </a:p>
          </p:txBody>
        </p:sp>
        <p:sp>
          <p:nvSpPr>
            <p:cNvPr id="66" name="Tekstvak 22"/>
            <p:cNvSpPr txBox="1"/>
            <p:nvPr/>
          </p:nvSpPr>
          <p:spPr>
            <a:xfrm>
              <a:off x="4283968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=</a:t>
              </a:r>
            </a:p>
          </p:txBody>
        </p:sp>
        <p:sp>
          <p:nvSpPr>
            <p:cNvPr id="76" name="Tekstvak 25"/>
            <p:cNvSpPr txBox="1"/>
            <p:nvPr/>
          </p:nvSpPr>
          <p:spPr>
            <a:xfrm>
              <a:off x="4283968" y="28622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ca</a:t>
              </a:r>
            </a:p>
          </p:txBody>
        </p:sp>
      </p:grpSp>
      <p:cxnSp>
        <p:nvCxnSpPr>
          <p:cNvPr id="77" name="Gekromde verbindingslijn 91"/>
          <p:cNvCxnSpPr/>
          <p:nvPr/>
        </p:nvCxnSpPr>
        <p:spPr>
          <a:xfrm rot="5400000">
            <a:off x="5447748" y="1859884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kromde verbindingslijn 92"/>
          <p:cNvCxnSpPr/>
          <p:nvPr/>
        </p:nvCxnSpPr>
        <p:spPr>
          <a:xfrm rot="5400000">
            <a:off x="6563872" y="1859884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103"/>
          <p:cNvSpPr txBox="1"/>
          <p:nvPr/>
        </p:nvSpPr>
        <p:spPr>
          <a:xfrm>
            <a:off x="5105710" y="2987660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80" name="Tekstvak 104"/>
          <p:cNvSpPr txBox="1"/>
          <p:nvPr/>
        </p:nvSpPr>
        <p:spPr>
          <a:xfrm>
            <a:off x="6185830" y="2987660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</a:t>
            </a:r>
          </a:p>
        </p:txBody>
      </p:sp>
    </p:spTree>
    <p:extLst>
      <p:ext uri="{BB962C8B-B14F-4D97-AF65-F5344CB8AC3E}">
        <p14:creationId xmlns:p14="http://schemas.microsoft.com/office/powerpoint/2010/main" val="42755251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9" grpId="0"/>
      <p:bldP spid="30" grpId="0"/>
      <p:bldP spid="42" grpId="0"/>
      <p:bldP spid="43" grpId="0" animBg="1"/>
      <p:bldP spid="45" grpId="0"/>
      <p:bldP spid="48" grpId="0"/>
      <p:bldP spid="51" grpId="0"/>
      <p:bldP spid="57" grpId="0" animBg="1"/>
      <p:bldP spid="79" grpId="0"/>
      <p:bldP spid="80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112</TotalTime>
  <Words>190</Words>
  <Application>Microsoft Office PowerPoint</Application>
  <PresentationFormat>Diavoorstelling 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13</cp:revision>
  <dcterms:created xsi:type="dcterms:W3CDTF">2015-01-18T17:49:43Z</dcterms:created>
  <dcterms:modified xsi:type="dcterms:W3CDTF">2018-09-18T09:47:25Z</dcterms:modified>
</cp:coreProperties>
</file>