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22" r:id="rId2"/>
    <p:sldId id="327" r:id="rId3"/>
    <p:sldId id="328" r:id="rId4"/>
    <p:sldId id="329" r:id="rId5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  <p:cmAuthor id="2" name="Joke" initials="J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99FF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7622C7-E2D4-442F-8C39-2A75CC6FE622}" v="22" dt="2018-09-18T09:47:21.0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85325" autoAdjust="0"/>
  </p:normalViewPr>
  <p:slideViewPr>
    <p:cSldViewPr snapToObjects="1">
      <p:cViewPr varScale="1">
        <p:scale>
          <a:sx n="62" d="100"/>
          <a:sy n="62" d="100"/>
        </p:scale>
        <p:origin x="160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D27622C7-E2D4-442F-8C39-2A75CC6FE622}"/>
    <pc:docChg chg="modSld">
      <pc:chgData name="Luuk Mennen" userId="e8da6a4e-8fc9-4e27-9348-3a94ae635dab" providerId="ADAL" clId="{D27622C7-E2D4-442F-8C39-2A75CC6FE622}" dt="2018-09-18T09:47:21.027" v="21" actId="20577"/>
      <pc:docMkLst>
        <pc:docMk/>
      </pc:docMkLst>
      <pc:sldChg chg="modSp">
        <pc:chgData name="Luuk Mennen" userId="e8da6a4e-8fc9-4e27-9348-3a94ae635dab" providerId="ADAL" clId="{D27622C7-E2D4-442F-8C39-2A75CC6FE622}" dt="2018-09-18T09:47:21.027" v="21" actId="20577"/>
        <pc:sldMkLst>
          <pc:docMk/>
          <pc:sldMk cId="0" sldId="322"/>
        </pc:sldMkLst>
        <pc:spChg chg="mod">
          <ac:chgData name="Luuk Mennen" userId="e8da6a4e-8fc9-4e27-9348-3a94ae635dab" providerId="ADAL" clId="{D27622C7-E2D4-442F-8C39-2A75CC6FE622}" dt="2018-09-18T09:47:21.027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baseline="0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595DC7-3F28-4B14-A17E-4C9311BF1596}" type="slidenum">
              <a:rPr lang="nl-NL" smtClean="0"/>
              <a:pPr>
                <a:defRPr/>
              </a:pPr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45516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595DC7-3F28-4B14-A17E-4C9311BF1596}" type="slidenum">
              <a:rPr lang="nl-NL" smtClean="0"/>
              <a:pPr>
                <a:defRPr/>
              </a:pPr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4551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203848" y="3954461"/>
            <a:ext cx="4320480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Eenheden van oppervlakte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Eenheden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van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oppervlakte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Eenheden van oppervlakte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grpSp>
        <p:nvGrpSpPr>
          <p:cNvPr id="27" name="Groep 26"/>
          <p:cNvGrpSpPr/>
          <p:nvPr/>
        </p:nvGrpSpPr>
        <p:grpSpPr>
          <a:xfrm>
            <a:off x="971600" y="2627620"/>
            <a:ext cx="648072" cy="1440160"/>
            <a:chOff x="971600" y="1988840"/>
            <a:chExt cx="648072" cy="1440160"/>
          </a:xfrm>
        </p:grpSpPr>
        <p:sp>
          <p:nvSpPr>
            <p:cNvPr id="7" name="Rechthoek 6"/>
            <p:cNvSpPr/>
            <p:nvPr/>
          </p:nvSpPr>
          <p:spPr>
            <a:xfrm>
              <a:off x="971600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" name="Tekstvak 13"/>
            <p:cNvSpPr txBox="1"/>
            <p:nvPr/>
          </p:nvSpPr>
          <p:spPr>
            <a:xfrm>
              <a:off x="971600" y="2492896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km</a:t>
              </a:r>
              <a:r>
                <a:rPr lang="nl-NL" baseline="30000" dirty="0"/>
                <a:t>2</a:t>
              </a:r>
              <a:endParaRPr lang="nl-NL" dirty="0"/>
            </a:p>
          </p:txBody>
        </p:sp>
      </p:grpSp>
      <p:grpSp>
        <p:nvGrpSpPr>
          <p:cNvPr id="32" name="Groep 31"/>
          <p:cNvGrpSpPr/>
          <p:nvPr/>
        </p:nvGrpSpPr>
        <p:grpSpPr>
          <a:xfrm>
            <a:off x="5442446" y="2621269"/>
            <a:ext cx="648072" cy="1440160"/>
            <a:chOff x="5292080" y="1988840"/>
            <a:chExt cx="648072" cy="1440160"/>
          </a:xfrm>
        </p:grpSpPr>
        <p:sp>
          <p:nvSpPr>
            <p:cNvPr id="11" name="Rechthoek 10"/>
            <p:cNvSpPr/>
            <p:nvPr/>
          </p:nvSpPr>
          <p:spPr>
            <a:xfrm>
              <a:off x="5292080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8" name="Tekstvak 17"/>
            <p:cNvSpPr txBox="1"/>
            <p:nvPr/>
          </p:nvSpPr>
          <p:spPr>
            <a:xfrm>
              <a:off x="5292080" y="2492896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dm</a:t>
              </a:r>
              <a:r>
                <a:rPr lang="nl-NL" baseline="30000" dirty="0"/>
                <a:t>2</a:t>
              </a:r>
              <a:endParaRPr lang="nl-NL" dirty="0"/>
            </a:p>
          </p:txBody>
        </p:sp>
      </p:grpSp>
      <p:grpSp>
        <p:nvGrpSpPr>
          <p:cNvPr id="33" name="Groep 32"/>
          <p:cNvGrpSpPr/>
          <p:nvPr/>
        </p:nvGrpSpPr>
        <p:grpSpPr>
          <a:xfrm>
            <a:off x="6558570" y="2627620"/>
            <a:ext cx="648072" cy="1440160"/>
            <a:chOff x="6372200" y="1988840"/>
            <a:chExt cx="648072" cy="1440160"/>
          </a:xfrm>
        </p:grpSpPr>
        <p:sp>
          <p:nvSpPr>
            <p:cNvPr id="12" name="Rechthoek 11"/>
            <p:cNvSpPr/>
            <p:nvPr/>
          </p:nvSpPr>
          <p:spPr>
            <a:xfrm>
              <a:off x="6372200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" name="Tekstvak 18"/>
            <p:cNvSpPr txBox="1"/>
            <p:nvPr/>
          </p:nvSpPr>
          <p:spPr>
            <a:xfrm>
              <a:off x="6372200" y="2492896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cm</a:t>
              </a:r>
              <a:r>
                <a:rPr lang="nl-NL" baseline="30000" dirty="0"/>
                <a:t>2</a:t>
              </a:r>
              <a:endParaRPr lang="nl-NL" dirty="0"/>
            </a:p>
          </p:txBody>
        </p:sp>
      </p:grpSp>
      <p:grpSp>
        <p:nvGrpSpPr>
          <p:cNvPr id="34" name="Groep 33"/>
          <p:cNvGrpSpPr/>
          <p:nvPr/>
        </p:nvGrpSpPr>
        <p:grpSpPr>
          <a:xfrm>
            <a:off x="7683668" y="2621269"/>
            <a:ext cx="648072" cy="1440160"/>
            <a:chOff x="7449642" y="1988840"/>
            <a:chExt cx="648072" cy="1440160"/>
          </a:xfrm>
        </p:grpSpPr>
        <p:sp>
          <p:nvSpPr>
            <p:cNvPr id="13" name="Rechthoek 12"/>
            <p:cNvSpPr/>
            <p:nvPr/>
          </p:nvSpPr>
          <p:spPr>
            <a:xfrm>
              <a:off x="7449642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" name="Tekstvak 19"/>
            <p:cNvSpPr txBox="1"/>
            <p:nvPr/>
          </p:nvSpPr>
          <p:spPr>
            <a:xfrm>
              <a:off x="7449642" y="2492896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mm</a:t>
              </a:r>
              <a:r>
                <a:rPr lang="nl-NL" baseline="30000" dirty="0"/>
                <a:t>2</a:t>
              </a:r>
              <a:endParaRPr lang="nl-NL" dirty="0"/>
            </a:p>
          </p:txBody>
        </p:sp>
      </p:grpSp>
      <p:grpSp>
        <p:nvGrpSpPr>
          <p:cNvPr id="29" name="Groep 28"/>
          <p:cNvGrpSpPr/>
          <p:nvPr/>
        </p:nvGrpSpPr>
        <p:grpSpPr>
          <a:xfrm>
            <a:off x="2087724" y="2627620"/>
            <a:ext cx="648072" cy="1440160"/>
            <a:chOff x="2087724" y="1988840"/>
            <a:chExt cx="648072" cy="1440160"/>
          </a:xfrm>
        </p:grpSpPr>
        <p:sp>
          <p:nvSpPr>
            <p:cNvPr id="8" name="Rechthoek 7"/>
            <p:cNvSpPr/>
            <p:nvPr/>
          </p:nvSpPr>
          <p:spPr>
            <a:xfrm>
              <a:off x="2087724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" name="Tekstvak 14"/>
            <p:cNvSpPr txBox="1"/>
            <p:nvPr/>
          </p:nvSpPr>
          <p:spPr>
            <a:xfrm>
              <a:off x="2087724" y="2123564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hm</a:t>
              </a:r>
              <a:r>
                <a:rPr lang="nl-NL" baseline="30000" dirty="0"/>
                <a:t>2</a:t>
              </a:r>
              <a:endParaRPr lang="nl-NL" dirty="0"/>
            </a:p>
          </p:txBody>
        </p:sp>
        <p:sp>
          <p:nvSpPr>
            <p:cNvPr id="21" name="Tekstvak 20"/>
            <p:cNvSpPr txBox="1"/>
            <p:nvPr/>
          </p:nvSpPr>
          <p:spPr>
            <a:xfrm>
              <a:off x="2087724" y="2492896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=</a:t>
              </a:r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2087724" y="2862228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ha</a:t>
              </a:r>
            </a:p>
          </p:txBody>
        </p:sp>
      </p:grpSp>
      <p:grpSp>
        <p:nvGrpSpPr>
          <p:cNvPr id="30" name="Groep 29"/>
          <p:cNvGrpSpPr/>
          <p:nvPr/>
        </p:nvGrpSpPr>
        <p:grpSpPr>
          <a:xfrm>
            <a:off x="3131840" y="2627620"/>
            <a:ext cx="792088" cy="1440160"/>
            <a:chOff x="3131840" y="1988840"/>
            <a:chExt cx="792088" cy="1440160"/>
          </a:xfrm>
        </p:grpSpPr>
        <p:sp>
          <p:nvSpPr>
            <p:cNvPr id="9" name="Rechthoek 8"/>
            <p:cNvSpPr/>
            <p:nvPr/>
          </p:nvSpPr>
          <p:spPr>
            <a:xfrm>
              <a:off x="3203848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" name="Tekstvak 15"/>
            <p:cNvSpPr txBox="1"/>
            <p:nvPr/>
          </p:nvSpPr>
          <p:spPr>
            <a:xfrm>
              <a:off x="3131840" y="2123564"/>
              <a:ext cx="7920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dam</a:t>
              </a:r>
              <a:r>
                <a:rPr lang="nl-NL" baseline="30000" dirty="0"/>
                <a:t>2</a:t>
              </a:r>
              <a:endParaRPr lang="nl-NL" dirty="0"/>
            </a:p>
          </p:txBody>
        </p:sp>
        <p:sp>
          <p:nvSpPr>
            <p:cNvPr id="22" name="Tekstvak 21"/>
            <p:cNvSpPr txBox="1"/>
            <p:nvPr/>
          </p:nvSpPr>
          <p:spPr>
            <a:xfrm>
              <a:off x="3203848" y="2492896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=</a:t>
              </a:r>
            </a:p>
          </p:txBody>
        </p:sp>
        <p:sp>
          <p:nvSpPr>
            <p:cNvPr id="25" name="Tekstvak 24"/>
            <p:cNvSpPr txBox="1"/>
            <p:nvPr/>
          </p:nvSpPr>
          <p:spPr>
            <a:xfrm>
              <a:off x="3203848" y="2862228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are</a:t>
              </a:r>
            </a:p>
          </p:txBody>
        </p:sp>
      </p:grpSp>
      <p:grpSp>
        <p:nvGrpSpPr>
          <p:cNvPr id="31" name="Groep 30"/>
          <p:cNvGrpSpPr/>
          <p:nvPr/>
        </p:nvGrpSpPr>
        <p:grpSpPr>
          <a:xfrm>
            <a:off x="4326322" y="2621269"/>
            <a:ext cx="648072" cy="1440160"/>
            <a:chOff x="4283968" y="1988840"/>
            <a:chExt cx="648072" cy="1440160"/>
          </a:xfrm>
        </p:grpSpPr>
        <p:sp>
          <p:nvSpPr>
            <p:cNvPr id="10" name="Rechthoek 9"/>
            <p:cNvSpPr/>
            <p:nvPr/>
          </p:nvSpPr>
          <p:spPr>
            <a:xfrm>
              <a:off x="4283968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" name="Tekstvak 16"/>
            <p:cNvSpPr txBox="1"/>
            <p:nvPr/>
          </p:nvSpPr>
          <p:spPr>
            <a:xfrm>
              <a:off x="4283968" y="2123564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m</a:t>
              </a:r>
              <a:r>
                <a:rPr lang="nl-NL" baseline="30000" dirty="0"/>
                <a:t>2</a:t>
              </a:r>
              <a:endParaRPr lang="nl-NL" dirty="0"/>
            </a:p>
          </p:txBody>
        </p:sp>
        <p:sp>
          <p:nvSpPr>
            <p:cNvPr id="23" name="Tekstvak 22"/>
            <p:cNvSpPr txBox="1"/>
            <p:nvPr/>
          </p:nvSpPr>
          <p:spPr>
            <a:xfrm>
              <a:off x="4283968" y="2492896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=</a:t>
              </a:r>
            </a:p>
          </p:txBody>
        </p:sp>
        <p:sp>
          <p:nvSpPr>
            <p:cNvPr id="26" name="Tekstvak 25"/>
            <p:cNvSpPr txBox="1"/>
            <p:nvPr/>
          </p:nvSpPr>
          <p:spPr>
            <a:xfrm>
              <a:off x="4283968" y="2862228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ca</a:t>
              </a:r>
            </a:p>
          </p:txBody>
        </p:sp>
      </p:grpSp>
      <p:cxnSp>
        <p:nvCxnSpPr>
          <p:cNvPr id="36" name="Gekromde verbindingslijn 35"/>
          <p:cNvCxnSpPr/>
          <p:nvPr/>
        </p:nvCxnSpPr>
        <p:spPr>
          <a:xfrm rot="5400000" flipH="1" flipV="1">
            <a:off x="1853698" y="2069558"/>
            <a:ext cx="12700" cy="1116124"/>
          </a:xfrm>
          <a:prstGeom prst="curvedConnector3">
            <a:avLst>
              <a:gd name="adj1" fmla="val 3576615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Gekromde verbindingslijn 62"/>
          <p:cNvCxnSpPr/>
          <p:nvPr/>
        </p:nvCxnSpPr>
        <p:spPr>
          <a:xfrm rot="5400000" flipH="1" flipV="1">
            <a:off x="2969822" y="2056857"/>
            <a:ext cx="12700" cy="1116124"/>
          </a:xfrm>
          <a:prstGeom prst="curvedConnector3">
            <a:avLst>
              <a:gd name="adj1" fmla="val 3576615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Gekromde verbindingslijn 63"/>
          <p:cNvCxnSpPr/>
          <p:nvPr/>
        </p:nvCxnSpPr>
        <p:spPr>
          <a:xfrm rot="5400000" flipH="1" flipV="1">
            <a:off x="4085946" y="2050507"/>
            <a:ext cx="12700" cy="1116124"/>
          </a:xfrm>
          <a:prstGeom prst="curvedConnector3">
            <a:avLst>
              <a:gd name="adj1" fmla="val 3576615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kromde verbindingslijn 64"/>
          <p:cNvCxnSpPr/>
          <p:nvPr/>
        </p:nvCxnSpPr>
        <p:spPr>
          <a:xfrm rot="5400000" flipH="1" flipV="1">
            <a:off x="5202070" y="2044157"/>
            <a:ext cx="12700" cy="1116124"/>
          </a:xfrm>
          <a:prstGeom prst="curvedConnector3">
            <a:avLst>
              <a:gd name="adj1" fmla="val 3576615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Gekromde verbindingslijn 65"/>
          <p:cNvCxnSpPr/>
          <p:nvPr/>
        </p:nvCxnSpPr>
        <p:spPr>
          <a:xfrm rot="5400000" flipH="1" flipV="1">
            <a:off x="6318194" y="2050507"/>
            <a:ext cx="12700" cy="1116124"/>
          </a:xfrm>
          <a:prstGeom prst="curvedConnector3">
            <a:avLst>
              <a:gd name="adj1" fmla="val 3576615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Gekromde verbindingslijn 66"/>
          <p:cNvCxnSpPr/>
          <p:nvPr/>
        </p:nvCxnSpPr>
        <p:spPr>
          <a:xfrm rot="5400000" flipH="1" flipV="1">
            <a:off x="7443292" y="2056857"/>
            <a:ext cx="12700" cy="1116124"/>
          </a:xfrm>
          <a:prstGeom prst="curvedConnector3">
            <a:avLst>
              <a:gd name="adj1" fmla="val 3576615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Animatie icoon"/>
          <p:cNvGrpSpPr>
            <a:grpSpLocks noChangeAspect="1"/>
          </p:cNvGrpSpPr>
          <p:nvPr/>
        </p:nvGrpSpPr>
        <p:grpSpPr>
          <a:xfrm>
            <a:off x="8525000" y="6309320"/>
            <a:ext cx="440378" cy="360000"/>
            <a:chOff x="5076056" y="174576"/>
            <a:chExt cx="3276364" cy="2678360"/>
          </a:xfrm>
        </p:grpSpPr>
        <p:sp>
          <p:nvSpPr>
            <p:cNvPr id="70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1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2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3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cxnSp>
        <p:nvCxnSpPr>
          <p:cNvPr id="87" name="Gekromde verbindingslijn 86"/>
          <p:cNvCxnSpPr/>
          <p:nvPr/>
        </p:nvCxnSpPr>
        <p:spPr>
          <a:xfrm rot="5400000">
            <a:off x="1853698" y="3522419"/>
            <a:ext cx="12700" cy="1116124"/>
          </a:xfrm>
          <a:prstGeom prst="curvedConnector3">
            <a:avLst>
              <a:gd name="adj1" fmla="val 3670119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Gekromde verbindingslijn 89"/>
          <p:cNvCxnSpPr/>
          <p:nvPr/>
        </p:nvCxnSpPr>
        <p:spPr>
          <a:xfrm rot="5400000">
            <a:off x="2969822" y="3522418"/>
            <a:ext cx="12700" cy="1116124"/>
          </a:xfrm>
          <a:prstGeom prst="curvedConnector3">
            <a:avLst>
              <a:gd name="adj1" fmla="val 3670119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Gekromde verbindingslijn 90"/>
          <p:cNvCxnSpPr/>
          <p:nvPr/>
        </p:nvCxnSpPr>
        <p:spPr>
          <a:xfrm rot="5400000">
            <a:off x="4085946" y="3522418"/>
            <a:ext cx="12700" cy="1116124"/>
          </a:xfrm>
          <a:prstGeom prst="curvedConnector3">
            <a:avLst>
              <a:gd name="adj1" fmla="val 3670119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Gekromde verbindingslijn 91"/>
          <p:cNvCxnSpPr/>
          <p:nvPr/>
        </p:nvCxnSpPr>
        <p:spPr>
          <a:xfrm rot="5400000">
            <a:off x="5202070" y="3516068"/>
            <a:ext cx="12700" cy="1116124"/>
          </a:xfrm>
          <a:prstGeom prst="curvedConnector3">
            <a:avLst>
              <a:gd name="adj1" fmla="val 3670119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Gekromde verbindingslijn 92"/>
          <p:cNvCxnSpPr/>
          <p:nvPr/>
        </p:nvCxnSpPr>
        <p:spPr>
          <a:xfrm rot="5400000">
            <a:off x="6318194" y="3516068"/>
            <a:ext cx="12700" cy="1116124"/>
          </a:xfrm>
          <a:prstGeom prst="curvedConnector3">
            <a:avLst>
              <a:gd name="adj1" fmla="val 3670119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Gekromde verbindingslijn 93"/>
          <p:cNvCxnSpPr/>
          <p:nvPr/>
        </p:nvCxnSpPr>
        <p:spPr>
          <a:xfrm rot="5400000">
            <a:off x="7443292" y="3516068"/>
            <a:ext cx="12700" cy="1116124"/>
          </a:xfrm>
          <a:prstGeom prst="curvedConnector3">
            <a:avLst>
              <a:gd name="adj1" fmla="val 3670119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kstvak 94"/>
          <p:cNvSpPr txBox="1"/>
          <p:nvPr/>
        </p:nvSpPr>
        <p:spPr>
          <a:xfrm>
            <a:off x="1385646" y="1763524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×</a:t>
            </a:r>
            <a:r>
              <a:rPr lang="nl-NL" dirty="0"/>
              <a:t> 100</a:t>
            </a:r>
          </a:p>
        </p:txBody>
      </p:sp>
      <p:sp>
        <p:nvSpPr>
          <p:cNvPr id="96" name="Tekstvak 95"/>
          <p:cNvSpPr txBox="1"/>
          <p:nvPr/>
        </p:nvSpPr>
        <p:spPr>
          <a:xfrm>
            <a:off x="2555776" y="1763524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×</a:t>
            </a:r>
            <a:r>
              <a:rPr lang="nl-NL" dirty="0"/>
              <a:t> 100</a:t>
            </a:r>
          </a:p>
        </p:txBody>
      </p:sp>
      <p:sp>
        <p:nvSpPr>
          <p:cNvPr id="97" name="Tekstvak 96"/>
          <p:cNvSpPr txBox="1"/>
          <p:nvPr/>
        </p:nvSpPr>
        <p:spPr>
          <a:xfrm>
            <a:off x="3686634" y="1763524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×</a:t>
            </a:r>
            <a:r>
              <a:rPr lang="nl-NL" dirty="0"/>
              <a:t> 100</a:t>
            </a:r>
          </a:p>
        </p:txBody>
      </p:sp>
      <p:sp>
        <p:nvSpPr>
          <p:cNvPr id="98" name="Tekstvak 97"/>
          <p:cNvSpPr txBox="1"/>
          <p:nvPr/>
        </p:nvSpPr>
        <p:spPr>
          <a:xfrm>
            <a:off x="4788024" y="1763524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×</a:t>
            </a:r>
            <a:r>
              <a:rPr lang="nl-NL" dirty="0"/>
              <a:t> 100</a:t>
            </a:r>
          </a:p>
        </p:txBody>
      </p:sp>
      <p:sp>
        <p:nvSpPr>
          <p:cNvPr id="99" name="Tekstvak 98"/>
          <p:cNvSpPr txBox="1"/>
          <p:nvPr/>
        </p:nvSpPr>
        <p:spPr>
          <a:xfrm>
            <a:off x="5868144" y="1763524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×</a:t>
            </a:r>
            <a:r>
              <a:rPr lang="nl-NL" dirty="0"/>
              <a:t> 100</a:t>
            </a:r>
          </a:p>
        </p:txBody>
      </p:sp>
      <p:sp>
        <p:nvSpPr>
          <p:cNvPr id="100" name="Tekstvak 99"/>
          <p:cNvSpPr txBox="1"/>
          <p:nvPr/>
        </p:nvSpPr>
        <p:spPr>
          <a:xfrm>
            <a:off x="7052456" y="1763524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×</a:t>
            </a:r>
            <a:r>
              <a:rPr lang="nl-NL" dirty="0"/>
              <a:t> 100</a:t>
            </a:r>
          </a:p>
        </p:txBody>
      </p:sp>
      <p:sp>
        <p:nvSpPr>
          <p:cNvPr id="101" name="Tekstvak 100"/>
          <p:cNvSpPr txBox="1"/>
          <p:nvPr/>
        </p:nvSpPr>
        <p:spPr>
          <a:xfrm>
            <a:off x="1500008" y="4643844"/>
            <a:ext cx="785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: 100</a:t>
            </a:r>
          </a:p>
        </p:txBody>
      </p:sp>
      <p:sp>
        <p:nvSpPr>
          <p:cNvPr id="102" name="Tekstvak 101"/>
          <p:cNvSpPr txBox="1"/>
          <p:nvPr/>
        </p:nvSpPr>
        <p:spPr>
          <a:xfrm>
            <a:off x="2555776" y="4643844"/>
            <a:ext cx="785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: 100</a:t>
            </a:r>
          </a:p>
        </p:txBody>
      </p:sp>
      <p:sp>
        <p:nvSpPr>
          <p:cNvPr id="103" name="Tekstvak 102"/>
          <p:cNvSpPr txBox="1"/>
          <p:nvPr/>
        </p:nvSpPr>
        <p:spPr>
          <a:xfrm>
            <a:off x="3686634" y="4643844"/>
            <a:ext cx="785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: 100</a:t>
            </a:r>
          </a:p>
        </p:txBody>
      </p:sp>
      <p:sp>
        <p:nvSpPr>
          <p:cNvPr id="104" name="Tekstvak 103"/>
          <p:cNvSpPr txBox="1"/>
          <p:nvPr/>
        </p:nvSpPr>
        <p:spPr>
          <a:xfrm>
            <a:off x="4860032" y="4643844"/>
            <a:ext cx="785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: 100</a:t>
            </a:r>
          </a:p>
        </p:txBody>
      </p:sp>
      <p:sp>
        <p:nvSpPr>
          <p:cNvPr id="105" name="Tekstvak 104"/>
          <p:cNvSpPr txBox="1"/>
          <p:nvPr/>
        </p:nvSpPr>
        <p:spPr>
          <a:xfrm>
            <a:off x="5940152" y="4643844"/>
            <a:ext cx="785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: 100</a:t>
            </a:r>
          </a:p>
        </p:txBody>
      </p:sp>
      <p:sp>
        <p:nvSpPr>
          <p:cNvPr id="106" name="Tekstvak 105"/>
          <p:cNvSpPr txBox="1"/>
          <p:nvPr/>
        </p:nvSpPr>
        <p:spPr>
          <a:xfrm>
            <a:off x="7056773" y="4643844"/>
            <a:ext cx="785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: 100</a:t>
            </a:r>
          </a:p>
        </p:txBody>
      </p:sp>
      <p:sp>
        <p:nvSpPr>
          <p:cNvPr id="107" name="Tekstvak 106"/>
          <p:cNvSpPr txBox="1"/>
          <p:nvPr/>
        </p:nvSpPr>
        <p:spPr>
          <a:xfrm>
            <a:off x="866763" y="5157192"/>
            <a:ext cx="14189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  hm</a:t>
            </a:r>
            <a:r>
              <a:rPr lang="nl-NL" sz="2200" baseline="30000" dirty="0"/>
              <a:t>2 </a:t>
            </a:r>
            <a:r>
              <a:rPr lang="nl-NL" sz="2200" dirty="0"/>
              <a:t>=</a:t>
            </a:r>
          </a:p>
        </p:txBody>
      </p:sp>
      <p:grpSp>
        <p:nvGrpSpPr>
          <p:cNvPr id="108" name="Volgende slide icoon"/>
          <p:cNvGrpSpPr/>
          <p:nvPr/>
        </p:nvGrpSpPr>
        <p:grpSpPr>
          <a:xfrm>
            <a:off x="8570315" y="6489300"/>
            <a:ext cx="395064" cy="180020"/>
            <a:chOff x="2610762" y="4509120"/>
            <a:chExt cx="395064" cy="180020"/>
          </a:xfrm>
        </p:grpSpPr>
        <p:sp>
          <p:nvSpPr>
            <p:cNvPr id="109" name="Isosceles Triangle 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110" name="Isosceles Triangle 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68" name="Tekstvak 106"/>
          <p:cNvSpPr txBox="1"/>
          <p:nvPr/>
        </p:nvSpPr>
        <p:spPr>
          <a:xfrm>
            <a:off x="2072897" y="5157192"/>
            <a:ext cx="27151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 ha (hectare)</a:t>
            </a:r>
            <a:r>
              <a:rPr lang="nl-NL" sz="2200" dirty="0"/>
              <a:t>  </a:t>
            </a:r>
          </a:p>
        </p:txBody>
      </p:sp>
      <p:sp>
        <p:nvSpPr>
          <p:cNvPr id="74" name="Tekstvak 106"/>
          <p:cNvSpPr txBox="1"/>
          <p:nvPr/>
        </p:nvSpPr>
        <p:spPr>
          <a:xfrm>
            <a:off x="866763" y="5554771"/>
            <a:ext cx="168901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  dam</a:t>
            </a:r>
            <a:r>
              <a:rPr lang="nl-NL" sz="2200" baseline="30000" dirty="0"/>
              <a:t>2 </a:t>
            </a:r>
            <a:r>
              <a:rPr lang="nl-NL" sz="2200" dirty="0"/>
              <a:t>=</a:t>
            </a:r>
          </a:p>
        </p:txBody>
      </p:sp>
      <p:sp>
        <p:nvSpPr>
          <p:cNvPr id="75" name="Tekstvak 106"/>
          <p:cNvSpPr txBox="1"/>
          <p:nvPr/>
        </p:nvSpPr>
        <p:spPr>
          <a:xfrm>
            <a:off x="2288921" y="5554771"/>
            <a:ext cx="27151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 are</a:t>
            </a:r>
            <a:r>
              <a:rPr lang="nl-NL" sz="2200" dirty="0"/>
              <a:t>  </a:t>
            </a:r>
          </a:p>
        </p:txBody>
      </p:sp>
      <p:sp>
        <p:nvSpPr>
          <p:cNvPr id="76" name="Tekstvak 106"/>
          <p:cNvSpPr txBox="1"/>
          <p:nvPr/>
        </p:nvSpPr>
        <p:spPr>
          <a:xfrm>
            <a:off x="866763" y="5927301"/>
            <a:ext cx="14189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  m</a:t>
            </a:r>
            <a:r>
              <a:rPr lang="nl-NL" sz="2200" baseline="30000" dirty="0"/>
              <a:t>2 </a:t>
            </a:r>
            <a:r>
              <a:rPr lang="nl-NL" sz="2200" dirty="0"/>
              <a:t>=</a:t>
            </a:r>
          </a:p>
        </p:txBody>
      </p:sp>
      <p:sp>
        <p:nvSpPr>
          <p:cNvPr id="77" name="Tekstvak 106"/>
          <p:cNvSpPr txBox="1"/>
          <p:nvPr/>
        </p:nvSpPr>
        <p:spPr>
          <a:xfrm>
            <a:off x="1907704" y="5927301"/>
            <a:ext cx="27151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 </a:t>
            </a:r>
            <a:r>
              <a:rPr lang="en-US" sz="2200" dirty="0" err="1"/>
              <a:t>ca</a:t>
            </a:r>
            <a:r>
              <a:rPr lang="en-US" sz="2200" dirty="0"/>
              <a:t> (</a:t>
            </a:r>
            <a:r>
              <a:rPr lang="en-US" sz="2200" dirty="0" err="1"/>
              <a:t>centiare</a:t>
            </a:r>
            <a:r>
              <a:rPr lang="en-US" sz="2200" dirty="0"/>
              <a:t>)</a:t>
            </a:r>
            <a:r>
              <a:rPr lang="nl-NL" sz="2200" dirty="0"/>
              <a:t>  </a:t>
            </a:r>
          </a:p>
        </p:txBody>
      </p:sp>
      <p:sp>
        <p:nvSpPr>
          <p:cNvPr id="6" name="Rectangle 5"/>
          <p:cNvSpPr/>
          <p:nvPr/>
        </p:nvSpPr>
        <p:spPr>
          <a:xfrm>
            <a:off x="389240" y="764704"/>
            <a:ext cx="850354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Soms is het nodig de </a:t>
            </a:r>
            <a:r>
              <a:rPr lang="nl-NL" sz="2200" b="1" dirty="0"/>
              <a:t>oppervlakte-eenheden </a:t>
            </a:r>
            <a:r>
              <a:rPr lang="nl-NL" sz="2200" dirty="0"/>
              <a:t>om te rekenen.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000"/>
                            </p:stCondLst>
                            <p:childTnLst>
                              <p:par>
                                <p:cTn id="1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"/>
                            </p:stCondLst>
                            <p:childTnLst>
                              <p:par>
                                <p:cTn id="14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000"/>
                            </p:stCondLst>
                            <p:childTnLst>
                              <p:par>
                                <p:cTn id="14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6" fill="hold">
                      <p:stCondLst>
                        <p:cond delay="0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68" grpId="0"/>
      <p:bldP spid="74" grpId="0"/>
      <p:bldP spid="75" grpId="0"/>
      <p:bldP spid="76" grpId="0"/>
      <p:bldP spid="77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6437" y="58477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96913" y="1455166"/>
            <a:ext cx="1951625" cy="218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tangle 2"/>
          <p:cNvSpPr/>
          <p:nvPr/>
        </p:nvSpPr>
        <p:spPr>
          <a:xfrm>
            <a:off x="449467" y="188640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ekstvak 739"/>
          <p:cNvSpPr txBox="1">
            <a:spLocks noChangeArrowheads="1"/>
          </p:cNvSpPr>
          <p:nvPr/>
        </p:nvSpPr>
        <p:spPr bwMode="auto">
          <a:xfrm>
            <a:off x="566437" y="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Eenheden van oppervlakte</a:t>
            </a:r>
          </a:p>
        </p:txBody>
      </p:sp>
      <p:sp>
        <p:nvSpPr>
          <p:cNvPr id="21" name="TextBox 1"/>
          <p:cNvSpPr txBox="1"/>
          <p:nvPr/>
        </p:nvSpPr>
        <p:spPr>
          <a:xfrm>
            <a:off x="566437" y="584775"/>
            <a:ext cx="18299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r>
              <a:rPr lang="en-US" sz="2400" dirty="0">
                <a:solidFill>
                  <a:srgbClr val="D60093"/>
                </a:solidFill>
              </a:rPr>
              <a:t> 1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22" name="Rectangle 2"/>
          <p:cNvSpPr/>
          <p:nvPr/>
        </p:nvSpPr>
        <p:spPr>
          <a:xfrm>
            <a:off x="2915816" y="5921896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c Noordhoff"/>
          <p:cNvSpPr txBox="1"/>
          <p:nvPr/>
        </p:nvSpPr>
        <p:spPr>
          <a:xfrm>
            <a:off x="3696913" y="6525344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4" name="Tekstvak 23"/>
          <p:cNvSpPr txBox="1"/>
          <p:nvPr/>
        </p:nvSpPr>
        <p:spPr>
          <a:xfrm>
            <a:off x="566437" y="1124744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i="1" dirty="0"/>
              <a:t>Opgave</a:t>
            </a:r>
          </a:p>
        </p:txBody>
      </p:sp>
      <p:sp>
        <p:nvSpPr>
          <p:cNvPr id="25" name="Tekstvak 24"/>
          <p:cNvSpPr txBox="1"/>
          <p:nvPr/>
        </p:nvSpPr>
        <p:spPr>
          <a:xfrm>
            <a:off x="566437" y="1586409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Vul in.</a:t>
            </a:r>
          </a:p>
        </p:txBody>
      </p:sp>
      <p:sp>
        <p:nvSpPr>
          <p:cNvPr id="27" name="Tekstvak 26"/>
          <p:cNvSpPr txBox="1"/>
          <p:nvPr/>
        </p:nvSpPr>
        <p:spPr>
          <a:xfrm>
            <a:off x="562130" y="2048074"/>
            <a:ext cx="3956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8 km</a:t>
            </a:r>
            <a:r>
              <a:rPr lang="nl-NL" sz="2400" baseline="30000" dirty="0"/>
              <a:t>2</a:t>
            </a:r>
            <a:r>
              <a:rPr lang="nl-NL" sz="2400" dirty="0"/>
              <a:t> = … ha</a:t>
            </a:r>
          </a:p>
        </p:txBody>
      </p:sp>
      <p:sp>
        <p:nvSpPr>
          <p:cNvPr id="29" name="Tekstvak 28"/>
          <p:cNvSpPr txBox="1"/>
          <p:nvPr/>
        </p:nvSpPr>
        <p:spPr>
          <a:xfrm>
            <a:off x="578454" y="2952525"/>
            <a:ext cx="3013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i="1" dirty="0"/>
              <a:t>Aanpak</a:t>
            </a:r>
          </a:p>
        </p:txBody>
      </p:sp>
      <p:sp>
        <p:nvSpPr>
          <p:cNvPr id="30" name="Tekstvak 29"/>
          <p:cNvSpPr txBox="1"/>
          <p:nvPr/>
        </p:nvSpPr>
        <p:spPr>
          <a:xfrm>
            <a:off x="588982" y="3414190"/>
            <a:ext cx="74566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Van km</a:t>
            </a:r>
            <a:r>
              <a:rPr lang="nl-NL" sz="2400" baseline="30000" dirty="0"/>
              <a:t>2</a:t>
            </a:r>
            <a:r>
              <a:rPr lang="nl-NL" sz="2400" dirty="0"/>
              <a:t> naar ha is 1 stapje van 100 naar rechts.</a:t>
            </a:r>
            <a:endParaRPr lang="nl-NL" sz="2400" b="1" dirty="0"/>
          </a:p>
        </p:txBody>
      </p:sp>
      <p:sp>
        <p:nvSpPr>
          <p:cNvPr id="36" name="Rechthoek 35"/>
          <p:cNvSpPr/>
          <p:nvPr/>
        </p:nvSpPr>
        <p:spPr>
          <a:xfrm>
            <a:off x="7801731" y="6196661"/>
            <a:ext cx="1320544" cy="60568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2" name="Tekstvak 41"/>
          <p:cNvSpPr txBox="1"/>
          <p:nvPr/>
        </p:nvSpPr>
        <p:spPr>
          <a:xfrm>
            <a:off x="611559" y="4119463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i="1" dirty="0"/>
              <a:t>Uitwerking</a:t>
            </a:r>
          </a:p>
        </p:txBody>
      </p:sp>
      <p:grpSp>
        <p:nvGrpSpPr>
          <p:cNvPr id="37" name="Group 12"/>
          <p:cNvGrpSpPr/>
          <p:nvPr/>
        </p:nvGrpSpPr>
        <p:grpSpPr>
          <a:xfrm>
            <a:off x="381316" y="4581128"/>
            <a:ext cx="8367148" cy="1080120"/>
            <a:chOff x="508734" y="2634667"/>
            <a:chExt cx="7015594" cy="3175128"/>
          </a:xfrm>
        </p:grpSpPr>
        <p:grpSp>
          <p:nvGrpSpPr>
            <p:cNvPr id="38" name="Group 4"/>
            <p:cNvGrpSpPr/>
            <p:nvPr/>
          </p:nvGrpSpPr>
          <p:grpSpPr>
            <a:xfrm>
              <a:off x="508734" y="2634667"/>
              <a:ext cx="7015594" cy="3175128"/>
              <a:chOff x="467544" y="4018193"/>
              <a:chExt cx="8313787" cy="1389662"/>
            </a:xfrm>
          </p:grpSpPr>
          <p:sp>
            <p:nvSpPr>
              <p:cNvPr id="40" name="Grijze achtergrond"/>
              <p:cNvSpPr/>
              <p:nvPr/>
            </p:nvSpPr>
            <p:spPr>
              <a:xfrm>
                <a:off x="467544" y="4018193"/>
                <a:ext cx="8313787" cy="138966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41" name="Wit vierkant"/>
              <p:cNvSpPr/>
              <p:nvPr/>
            </p:nvSpPr>
            <p:spPr>
              <a:xfrm>
                <a:off x="666855" y="4066769"/>
                <a:ext cx="7970460" cy="12703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39" name="Straight Connector 5"/>
            <p:cNvCxnSpPr/>
            <p:nvPr/>
          </p:nvCxnSpPr>
          <p:spPr>
            <a:xfrm>
              <a:off x="1300821" y="2745654"/>
              <a:ext cx="0" cy="2902508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Oval 6"/>
          <p:cNvSpPr>
            <a:spLocks noChangeAspect="1"/>
          </p:cNvSpPr>
          <p:nvPr/>
        </p:nvSpPr>
        <p:spPr>
          <a:xfrm>
            <a:off x="816872" y="4956763"/>
            <a:ext cx="293044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5" name="Tekstvak 44"/>
          <p:cNvSpPr txBox="1"/>
          <p:nvPr/>
        </p:nvSpPr>
        <p:spPr>
          <a:xfrm>
            <a:off x="1538544" y="4869160"/>
            <a:ext cx="23853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8 km</a:t>
            </a:r>
            <a:r>
              <a:rPr lang="nl-NL" sz="2400" baseline="30000" dirty="0"/>
              <a:t>2</a:t>
            </a:r>
            <a:r>
              <a:rPr lang="nl-NL" sz="2400" dirty="0"/>
              <a:t> =</a:t>
            </a:r>
            <a:r>
              <a:rPr lang="nl-NL" sz="2400" b="1" dirty="0"/>
              <a:t> </a:t>
            </a:r>
          </a:p>
        </p:txBody>
      </p:sp>
      <p:sp>
        <p:nvSpPr>
          <p:cNvPr id="48" name="Tekstvak 47"/>
          <p:cNvSpPr txBox="1"/>
          <p:nvPr/>
        </p:nvSpPr>
        <p:spPr>
          <a:xfrm>
            <a:off x="2627784" y="4869160"/>
            <a:ext cx="22432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8 </a:t>
            </a:r>
            <a:r>
              <a:rPr lang="el-GR" sz="2400" dirty="0"/>
              <a:t>×</a:t>
            </a:r>
            <a:r>
              <a:rPr lang="nl-NL" sz="2400" dirty="0"/>
              <a:t> 100 =</a:t>
            </a:r>
          </a:p>
        </p:txBody>
      </p:sp>
      <p:sp>
        <p:nvSpPr>
          <p:cNvPr id="51" name="Tekstvak 50"/>
          <p:cNvSpPr txBox="1"/>
          <p:nvPr/>
        </p:nvSpPr>
        <p:spPr>
          <a:xfrm>
            <a:off x="4067944" y="4869160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800 ha</a:t>
            </a:r>
          </a:p>
        </p:txBody>
      </p:sp>
      <p:grpSp>
        <p:nvGrpSpPr>
          <p:cNvPr id="46" name="Groep 26"/>
          <p:cNvGrpSpPr/>
          <p:nvPr/>
        </p:nvGrpSpPr>
        <p:grpSpPr>
          <a:xfrm>
            <a:off x="5262425" y="1679703"/>
            <a:ext cx="648072" cy="1440160"/>
            <a:chOff x="971600" y="1988840"/>
            <a:chExt cx="648072" cy="1440160"/>
          </a:xfrm>
        </p:grpSpPr>
        <p:sp>
          <p:nvSpPr>
            <p:cNvPr id="58" name="Rechthoek 6"/>
            <p:cNvSpPr/>
            <p:nvPr/>
          </p:nvSpPr>
          <p:spPr>
            <a:xfrm>
              <a:off x="971600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9" name="Tekstvak 13"/>
            <p:cNvSpPr txBox="1"/>
            <p:nvPr/>
          </p:nvSpPr>
          <p:spPr>
            <a:xfrm>
              <a:off x="971600" y="2492896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km</a:t>
              </a:r>
              <a:r>
                <a:rPr lang="nl-NL" baseline="30000" dirty="0"/>
                <a:t>2</a:t>
              </a:r>
              <a:endParaRPr lang="nl-NL" dirty="0"/>
            </a:p>
          </p:txBody>
        </p:sp>
      </p:grpSp>
      <p:grpSp>
        <p:nvGrpSpPr>
          <p:cNvPr id="60" name="Groep 28"/>
          <p:cNvGrpSpPr/>
          <p:nvPr/>
        </p:nvGrpSpPr>
        <p:grpSpPr>
          <a:xfrm>
            <a:off x="6378549" y="1679703"/>
            <a:ext cx="648072" cy="1440160"/>
            <a:chOff x="2087724" y="1988840"/>
            <a:chExt cx="648072" cy="1440160"/>
          </a:xfrm>
        </p:grpSpPr>
        <p:sp>
          <p:nvSpPr>
            <p:cNvPr id="61" name="Rechthoek 7"/>
            <p:cNvSpPr/>
            <p:nvPr/>
          </p:nvSpPr>
          <p:spPr>
            <a:xfrm>
              <a:off x="2087724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2" name="Tekstvak 14"/>
            <p:cNvSpPr txBox="1"/>
            <p:nvPr/>
          </p:nvSpPr>
          <p:spPr>
            <a:xfrm>
              <a:off x="2087724" y="2123564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hm</a:t>
              </a:r>
              <a:r>
                <a:rPr lang="nl-NL" baseline="30000" dirty="0"/>
                <a:t>2</a:t>
              </a:r>
              <a:endParaRPr lang="nl-NL" dirty="0"/>
            </a:p>
          </p:txBody>
        </p:sp>
        <p:sp>
          <p:nvSpPr>
            <p:cNvPr id="63" name="Tekstvak 20"/>
            <p:cNvSpPr txBox="1"/>
            <p:nvPr/>
          </p:nvSpPr>
          <p:spPr>
            <a:xfrm>
              <a:off x="2087724" y="2492896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=</a:t>
              </a:r>
            </a:p>
          </p:txBody>
        </p:sp>
        <p:sp>
          <p:nvSpPr>
            <p:cNvPr id="64" name="Tekstvak 23"/>
            <p:cNvSpPr txBox="1"/>
            <p:nvPr/>
          </p:nvSpPr>
          <p:spPr>
            <a:xfrm>
              <a:off x="2087724" y="2862228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ha</a:t>
              </a:r>
            </a:p>
          </p:txBody>
        </p:sp>
      </p:grpSp>
      <p:cxnSp>
        <p:nvCxnSpPr>
          <p:cNvPr id="65" name="Gekromde verbindingslijn 35"/>
          <p:cNvCxnSpPr/>
          <p:nvPr/>
        </p:nvCxnSpPr>
        <p:spPr>
          <a:xfrm rot="5400000" flipH="1" flipV="1">
            <a:off x="6144523" y="1121641"/>
            <a:ext cx="12700" cy="1116124"/>
          </a:xfrm>
          <a:prstGeom prst="curvedConnector3">
            <a:avLst>
              <a:gd name="adj1" fmla="val 3576615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kstvak 94"/>
          <p:cNvSpPr txBox="1"/>
          <p:nvPr/>
        </p:nvSpPr>
        <p:spPr>
          <a:xfrm>
            <a:off x="5676471" y="815607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×</a:t>
            </a:r>
            <a:r>
              <a:rPr lang="nl-NL" dirty="0"/>
              <a:t> 100</a:t>
            </a:r>
          </a:p>
        </p:txBody>
      </p:sp>
      <p:grpSp>
        <p:nvGrpSpPr>
          <p:cNvPr id="68" name="Animatie icoon"/>
          <p:cNvGrpSpPr>
            <a:grpSpLocks noChangeAspect="1"/>
          </p:cNvGrpSpPr>
          <p:nvPr/>
        </p:nvGrpSpPr>
        <p:grpSpPr>
          <a:xfrm>
            <a:off x="8525000" y="6309320"/>
            <a:ext cx="440378" cy="360000"/>
            <a:chOff x="5076056" y="174576"/>
            <a:chExt cx="3276364" cy="2678360"/>
          </a:xfrm>
        </p:grpSpPr>
        <p:sp>
          <p:nvSpPr>
            <p:cNvPr id="69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0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1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2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73" name="Volgende slide icoon"/>
          <p:cNvGrpSpPr/>
          <p:nvPr/>
        </p:nvGrpSpPr>
        <p:grpSpPr>
          <a:xfrm>
            <a:off x="8570315" y="6489300"/>
            <a:ext cx="395064" cy="180020"/>
            <a:chOff x="2610762" y="4509120"/>
            <a:chExt cx="395064" cy="180020"/>
          </a:xfrm>
        </p:grpSpPr>
        <p:sp>
          <p:nvSpPr>
            <p:cNvPr id="74" name="Isosceles Triangle 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75" name="Isosceles Triangle 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382157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7" grpId="0"/>
      <p:bldP spid="29" grpId="0"/>
      <p:bldP spid="30" grpId="0"/>
      <p:bldP spid="42" grpId="0"/>
      <p:bldP spid="43" grpId="0" animBg="1"/>
      <p:bldP spid="45" grpId="0"/>
      <p:bldP spid="48" grpId="0"/>
      <p:bldP spid="51" grpId="0"/>
      <p:bldP spid="6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6437" y="58477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96913" y="1455166"/>
            <a:ext cx="1951625" cy="218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tangle 2"/>
          <p:cNvSpPr/>
          <p:nvPr/>
        </p:nvSpPr>
        <p:spPr>
          <a:xfrm>
            <a:off x="449467" y="188640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ekstvak 739"/>
          <p:cNvSpPr txBox="1">
            <a:spLocks noChangeArrowheads="1"/>
          </p:cNvSpPr>
          <p:nvPr/>
        </p:nvSpPr>
        <p:spPr bwMode="auto">
          <a:xfrm>
            <a:off x="566437" y="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Eenheden van oppervlakte</a:t>
            </a:r>
          </a:p>
        </p:txBody>
      </p:sp>
      <p:sp>
        <p:nvSpPr>
          <p:cNvPr id="21" name="TextBox 1"/>
          <p:cNvSpPr txBox="1"/>
          <p:nvPr/>
        </p:nvSpPr>
        <p:spPr>
          <a:xfrm>
            <a:off x="566437" y="584775"/>
            <a:ext cx="18299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r>
              <a:rPr lang="en-US" sz="2400" dirty="0">
                <a:solidFill>
                  <a:srgbClr val="D60093"/>
                </a:solidFill>
              </a:rPr>
              <a:t> 2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22" name="Rectangle 2"/>
          <p:cNvSpPr/>
          <p:nvPr/>
        </p:nvSpPr>
        <p:spPr>
          <a:xfrm>
            <a:off x="2915816" y="5921896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c Noordhoff"/>
          <p:cNvSpPr txBox="1"/>
          <p:nvPr/>
        </p:nvSpPr>
        <p:spPr>
          <a:xfrm>
            <a:off x="3696913" y="6525344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4" name="Tekstvak 23"/>
          <p:cNvSpPr txBox="1"/>
          <p:nvPr/>
        </p:nvSpPr>
        <p:spPr>
          <a:xfrm>
            <a:off x="566437" y="1124744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i="1" dirty="0"/>
              <a:t>Opgave</a:t>
            </a:r>
          </a:p>
        </p:txBody>
      </p:sp>
      <p:sp>
        <p:nvSpPr>
          <p:cNvPr id="25" name="Tekstvak 24"/>
          <p:cNvSpPr txBox="1"/>
          <p:nvPr/>
        </p:nvSpPr>
        <p:spPr>
          <a:xfrm>
            <a:off x="566437" y="1586409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Vul in.</a:t>
            </a:r>
          </a:p>
        </p:txBody>
      </p:sp>
      <p:sp>
        <p:nvSpPr>
          <p:cNvPr id="27" name="Tekstvak 26"/>
          <p:cNvSpPr txBox="1"/>
          <p:nvPr/>
        </p:nvSpPr>
        <p:spPr>
          <a:xfrm>
            <a:off x="562130" y="2048074"/>
            <a:ext cx="3956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250 cm</a:t>
            </a:r>
            <a:r>
              <a:rPr lang="nl-NL" sz="2400" baseline="30000" dirty="0"/>
              <a:t>2</a:t>
            </a:r>
            <a:r>
              <a:rPr lang="nl-NL" sz="2400" dirty="0"/>
              <a:t> = … m</a:t>
            </a:r>
            <a:r>
              <a:rPr lang="nl-NL" sz="2400" baseline="30000" dirty="0"/>
              <a:t>2</a:t>
            </a:r>
          </a:p>
        </p:txBody>
      </p:sp>
      <p:sp>
        <p:nvSpPr>
          <p:cNvPr id="29" name="Tekstvak 28"/>
          <p:cNvSpPr txBox="1"/>
          <p:nvPr/>
        </p:nvSpPr>
        <p:spPr>
          <a:xfrm>
            <a:off x="578454" y="2952525"/>
            <a:ext cx="3013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i="1" dirty="0"/>
              <a:t>Aanpak</a:t>
            </a:r>
          </a:p>
        </p:txBody>
      </p:sp>
      <p:sp>
        <p:nvSpPr>
          <p:cNvPr id="30" name="Tekstvak 29"/>
          <p:cNvSpPr txBox="1"/>
          <p:nvPr/>
        </p:nvSpPr>
        <p:spPr>
          <a:xfrm>
            <a:off x="588982" y="3414190"/>
            <a:ext cx="78730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Van cm</a:t>
            </a:r>
            <a:r>
              <a:rPr lang="nl-NL" sz="2400" baseline="30000" dirty="0"/>
              <a:t>2</a:t>
            </a:r>
            <a:r>
              <a:rPr lang="nl-NL" sz="2400" dirty="0"/>
              <a:t> naar m</a:t>
            </a:r>
            <a:r>
              <a:rPr lang="nl-NL" sz="2400" baseline="30000" dirty="0"/>
              <a:t>2</a:t>
            </a:r>
            <a:r>
              <a:rPr lang="nl-NL" sz="2400" dirty="0"/>
              <a:t> is 2 stapjes van 100 naar links.</a:t>
            </a:r>
            <a:endParaRPr lang="nl-NL" sz="2400" b="1" dirty="0"/>
          </a:p>
        </p:txBody>
      </p:sp>
      <p:sp>
        <p:nvSpPr>
          <p:cNvPr id="36" name="Rechthoek 35"/>
          <p:cNvSpPr/>
          <p:nvPr/>
        </p:nvSpPr>
        <p:spPr>
          <a:xfrm>
            <a:off x="7801731" y="6196661"/>
            <a:ext cx="1320544" cy="60568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2" name="Tekstvak 41"/>
          <p:cNvSpPr txBox="1"/>
          <p:nvPr/>
        </p:nvSpPr>
        <p:spPr>
          <a:xfrm>
            <a:off x="611559" y="4119463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i="1" dirty="0"/>
              <a:t>Uitwerking</a:t>
            </a:r>
          </a:p>
        </p:txBody>
      </p:sp>
      <p:grpSp>
        <p:nvGrpSpPr>
          <p:cNvPr id="37" name="Group 12"/>
          <p:cNvGrpSpPr/>
          <p:nvPr/>
        </p:nvGrpSpPr>
        <p:grpSpPr>
          <a:xfrm>
            <a:off x="381316" y="4581128"/>
            <a:ext cx="8367148" cy="1224136"/>
            <a:chOff x="508734" y="2634667"/>
            <a:chExt cx="7015594" cy="3175128"/>
          </a:xfrm>
        </p:grpSpPr>
        <p:grpSp>
          <p:nvGrpSpPr>
            <p:cNvPr id="38" name="Group 4"/>
            <p:cNvGrpSpPr/>
            <p:nvPr/>
          </p:nvGrpSpPr>
          <p:grpSpPr>
            <a:xfrm>
              <a:off x="508734" y="2634667"/>
              <a:ext cx="7015594" cy="3175128"/>
              <a:chOff x="467544" y="4018193"/>
              <a:chExt cx="8313787" cy="1389662"/>
            </a:xfrm>
          </p:grpSpPr>
          <p:sp>
            <p:nvSpPr>
              <p:cNvPr id="40" name="Grijze achtergrond"/>
              <p:cNvSpPr/>
              <p:nvPr/>
            </p:nvSpPr>
            <p:spPr>
              <a:xfrm>
                <a:off x="467544" y="4018193"/>
                <a:ext cx="8313787" cy="138966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41" name="Wit vierkant"/>
              <p:cNvSpPr/>
              <p:nvPr/>
            </p:nvSpPr>
            <p:spPr>
              <a:xfrm>
                <a:off x="666855" y="4066769"/>
                <a:ext cx="7970460" cy="12703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39" name="Straight Connector 5"/>
            <p:cNvCxnSpPr/>
            <p:nvPr/>
          </p:nvCxnSpPr>
          <p:spPr>
            <a:xfrm>
              <a:off x="1300821" y="2745654"/>
              <a:ext cx="0" cy="2902508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Oval 6"/>
          <p:cNvSpPr>
            <a:spLocks noChangeAspect="1"/>
          </p:cNvSpPr>
          <p:nvPr/>
        </p:nvSpPr>
        <p:spPr>
          <a:xfrm>
            <a:off x="816872" y="5092231"/>
            <a:ext cx="293044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5" name="Tekstvak 44"/>
          <p:cNvSpPr txBox="1"/>
          <p:nvPr/>
        </p:nvSpPr>
        <p:spPr>
          <a:xfrm>
            <a:off x="1538544" y="5013176"/>
            <a:ext cx="23853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250 cm</a:t>
            </a:r>
            <a:r>
              <a:rPr lang="nl-NL" sz="2400" baseline="30000" dirty="0"/>
              <a:t>2</a:t>
            </a:r>
            <a:r>
              <a:rPr lang="nl-NL" sz="2400" dirty="0"/>
              <a:t> =</a:t>
            </a:r>
            <a:r>
              <a:rPr lang="nl-NL" sz="2400" b="1" dirty="0"/>
              <a:t> </a:t>
            </a:r>
          </a:p>
        </p:txBody>
      </p:sp>
      <p:sp>
        <p:nvSpPr>
          <p:cNvPr id="48" name="Tekstvak 47"/>
          <p:cNvSpPr txBox="1"/>
          <p:nvPr/>
        </p:nvSpPr>
        <p:spPr>
          <a:xfrm>
            <a:off x="3120551" y="5013176"/>
            <a:ext cx="2816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250 : 100 : 100 = </a:t>
            </a:r>
          </a:p>
        </p:txBody>
      </p:sp>
      <p:sp>
        <p:nvSpPr>
          <p:cNvPr id="51" name="Tekstvak 50"/>
          <p:cNvSpPr txBox="1"/>
          <p:nvPr/>
        </p:nvSpPr>
        <p:spPr>
          <a:xfrm>
            <a:off x="5436096" y="5013176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 0,025 m</a:t>
            </a:r>
            <a:r>
              <a:rPr lang="nl-NL" sz="2400" baseline="30000" dirty="0"/>
              <a:t>2</a:t>
            </a:r>
            <a:endParaRPr lang="nl-NL" sz="2400" dirty="0"/>
          </a:p>
        </p:txBody>
      </p:sp>
      <p:sp>
        <p:nvSpPr>
          <p:cNvPr id="57" name="Einde presentatie icoon"/>
          <p:cNvSpPr/>
          <p:nvPr/>
        </p:nvSpPr>
        <p:spPr>
          <a:xfrm>
            <a:off x="8748464" y="6514311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8" name="Animatie icoon"/>
          <p:cNvGrpSpPr>
            <a:grpSpLocks noChangeAspect="1"/>
          </p:cNvGrpSpPr>
          <p:nvPr/>
        </p:nvGrpSpPr>
        <p:grpSpPr>
          <a:xfrm>
            <a:off x="8525000" y="6309320"/>
            <a:ext cx="440378" cy="360000"/>
            <a:chOff x="5076056" y="174576"/>
            <a:chExt cx="3276364" cy="2678360"/>
          </a:xfrm>
        </p:grpSpPr>
        <p:sp>
          <p:nvSpPr>
            <p:cNvPr id="69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0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1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2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44" name="Groep 31"/>
          <p:cNvGrpSpPr/>
          <p:nvPr/>
        </p:nvGrpSpPr>
        <p:grpSpPr>
          <a:xfrm>
            <a:off x="5688124" y="965085"/>
            <a:ext cx="648072" cy="1440160"/>
            <a:chOff x="5292080" y="1988840"/>
            <a:chExt cx="648072" cy="1440160"/>
          </a:xfrm>
        </p:grpSpPr>
        <p:sp>
          <p:nvSpPr>
            <p:cNvPr id="47" name="Rechthoek 10"/>
            <p:cNvSpPr/>
            <p:nvPr/>
          </p:nvSpPr>
          <p:spPr>
            <a:xfrm>
              <a:off x="5292080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9" name="Tekstvak 17"/>
            <p:cNvSpPr txBox="1"/>
            <p:nvPr/>
          </p:nvSpPr>
          <p:spPr>
            <a:xfrm>
              <a:off x="5292080" y="2492896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dm</a:t>
              </a:r>
              <a:r>
                <a:rPr lang="nl-NL" baseline="30000" dirty="0"/>
                <a:t>2</a:t>
              </a:r>
              <a:endParaRPr lang="nl-NL" dirty="0"/>
            </a:p>
          </p:txBody>
        </p:sp>
      </p:grpSp>
      <p:grpSp>
        <p:nvGrpSpPr>
          <p:cNvPr id="50" name="Groep 32"/>
          <p:cNvGrpSpPr/>
          <p:nvPr/>
        </p:nvGrpSpPr>
        <p:grpSpPr>
          <a:xfrm>
            <a:off x="6804248" y="971436"/>
            <a:ext cx="648072" cy="1440160"/>
            <a:chOff x="6372200" y="1988840"/>
            <a:chExt cx="648072" cy="1440160"/>
          </a:xfrm>
        </p:grpSpPr>
        <p:sp>
          <p:nvSpPr>
            <p:cNvPr id="52" name="Rechthoek 11"/>
            <p:cNvSpPr/>
            <p:nvPr/>
          </p:nvSpPr>
          <p:spPr>
            <a:xfrm>
              <a:off x="6372200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3" name="Tekstvak 18"/>
            <p:cNvSpPr txBox="1"/>
            <p:nvPr/>
          </p:nvSpPr>
          <p:spPr>
            <a:xfrm>
              <a:off x="6372200" y="2492896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cm</a:t>
              </a:r>
              <a:r>
                <a:rPr lang="nl-NL" baseline="30000" dirty="0"/>
                <a:t>2</a:t>
              </a:r>
              <a:endParaRPr lang="nl-NL" dirty="0"/>
            </a:p>
          </p:txBody>
        </p:sp>
      </p:grpSp>
      <p:grpSp>
        <p:nvGrpSpPr>
          <p:cNvPr id="54" name="Groep 30"/>
          <p:cNvGrpSpPr/>
          <p:nvPr/>
        </p:nvGrpSpPr>
        <p:grpSpPr>
          <a:xfrm>
            <a:off x="4572000" y="965085"/>
            <a:ext cx="648072" cy="1440160"/>
            <a:chOff x="4283968" y="1988840"/>
            <a:chExt cx="648072" cy="1440160"/>
          </a:xfrm>
        </p:grpSpPr>
        <p:sp>
          <p:nvSpPr>
            <p:cNvPr id="55" name="Rechthoek 9"/>
            <p:cNvSpPr/>
            <p:nvPr/>
          </p:nvSpPr>
          <p:spPr>
            <a:xfrm>
              <a:off x="4283968" y="1988840"/>
              <a:ext cx="648072" cy="144016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6" name="Tekstvak 16"/>
            <p:cNvSpPr txBox="1"/>
            <p:nvPr/>
          </p:nvSpPr>
          <p:spPr>
            <a:xfrm>
              <a:off x="4283968" y="2123564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m</a:t>
              </a:r>
              <a:r>
                <a:rPr lang="nl-NL" baseline="30000" dirty="0"/>
                <a:t>2</a:t>
              </a:r>
              <a:endParaRPr lang="nl-NL" dirty="0"/>
            </a:p>
          </p:txBody>
        </p:sp>
        <p:sp>
          <p:nvSpPr>
            <p:cNvPr id="66" name="Tekstvak 22"/>
            <p:cNvSpPr txBox="1"/>
            <p:nvPr/>
          </p:nvSpPr>
          <p:spPr>
            <a:xfrm>
              <a:off x="4283968" y="2492896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=</a:t>
              </a:r>
            </a:p>
          </p:txBody>
        </p:sp>
        <p:sp>
          <p:nvSpPr>
            <p:cNvPr id="76" name="Tekstvak 25"/>
            <p:cNvSpPr txBox="1"/>
            <p:nvPr/>
          </p:nvSpPr>
          <p:spPr>
            <a:xfrm>
              <a:off x="4283968" y="2862228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/>
                <a:t>ca</a:t>
              </a:r>
            </a:p>
          </p:txBody>
        </p:sp>
      </p:grpSp>
      <p:cxnSp>
        <p:nvCxnSpPr>
          <p:cNvPr id="77" name="Gekromde verbindingslijn 91"/>
          <p:cNvCxnSpPr/>
          <p:nvPr/>
        </p:nvCxnSpPr>
        <p:spPr>
          <a:xfrm rot="5400000">
            <a:off x="5447748" y="1859884"/>
            <a:ext cx="12700" cy="1116124"/>
          </a:xfrm>
          <a:prstGeom prst="curvedConnector3">
            <a:avLst>
              <a:gd name="adj1" fmla="val 3670119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Gekromde verbindingslijn 92"/>
          <p:cNvCxnSpPr/>
          <p:nvPr/>
        </p:nvCxnSpPr>
        <p:spPr>
          <a:xfrm rot="5400000">
            <a:off x="6563872" y="1859884"/>
            <a:ext cx="12700" cy="1116124"/>
          </a:xfrm>
          <a:prstGeom prst="curvedConnector3">
            <a:avLst>
              <a:gd name="adj1" fmla="val 3670119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kstvak 103"/>
          <p:cNvSpPr txBox="1"/>
          <p:nvPr/>
        </p:nvSpPr>
        <p:spPr>
          <a:xfrm>
            <a:off x="5105710" y="2987660"/>
            <a:ext cx="785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: 100</a:t>
            </a:r>
          </a:p>
        </p:txBody>
      </p:sp>
      <p:sp>
        <p:nvSpPr>
          <p:cNvPr id="80" name="Tekstvak 104"/>
          <p:cNvSpPr txBox="1"/>
          <p:nvPr/>
        </p:nvSpPr>
        <p:spPr>
          <a:xfrm>
            <a:off x="6185830" y="2987660"/>
            <a:ext cx="785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: 100</a:t>
            </a:r>
          </a:p>
        </p:txBody>
      </p:sp>
    </p:spTree>
    <p:extLst>
      <p:ext uri="{BB962C8B-B14F-4D97-AF65-F5344CB8AC3E}">
        <p14:creationId xmlns:p14="http://schemas.microsoft.com/office/powerpoint/2010/main" val="427552512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7" grpId="0"/>
      <p:bldP spid="29" grpId="0"/>
      <p:bldP spid="30" grpId="0"/>
      <p:bldP spid="42" grpId="0"/>
      <p:bldP spid="43" grpId="0" animBg="1"/>
      <p:bldP spid="45" grpId="0"/>
      <p:bldP spid="48" grpId="0"/>
      <p:bldP spid="51" grpId="0"/>
      <p:bldP spid="57" grpId="0" animBg="1"/>
      <p:bldP spid="79" grpId="0"/>
      <p:bldP spid="80" grpId="0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112</TotalTime>
  <Words>190</Words>
  <Application>Microsoft Office PowerPoint</Application>
  <PresentationFormat>Diavoorstelling (4:3)</PresentationFormat>
  <Paragraphs>81</Paragraphs>
  <Slides>4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9" baseType="lpstr">
      <vt:lpstr>MS PGothic</vt:lpstr>
      <vt:lpstr>Arial</vt:lpstr>
      <vt:lpstr>Arial Black</vt:lpstr>
      <vt:lpstr>Eurostile</vt:lpstr>
      <vt:lpstr>TheorieTemplateMacroWatermark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Manon Grevinga</dc:creator>
  <cp:lastModifiedBy>Luuk Mennen</cp:lastModifiedBy>
  <cp:revision>13</cp:revision>
  <dcterms:created xsi:type="dcterms:W3CDTF">2015-01-18T17:49:43Z</dcterms:created>
  <dcterms:modified xsi:type="dcterms:W3CDTF">2018-09-18T09:47:25Z</dcterms:modified>
</cp:coreProperties>
</file>