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31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223">
          <p15:clr>
            <a:srgbClr val="A4A3A4"/>
          </p15:clr>
        </p15:guide>
        <p15:guide id="3" pos="29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3399FF"/>
    <a:srgbClr val="0099FF"/>
    <a:srgbClr val="00FF00"/>
    <a:srgbClr val="00FFFF"/>
    <a:srgbClr val="008000"/>
    <a:srgbClr val="CC99FF"/>
    <a:srgbClr val="DEBDFF"/>
    <a:srgbClr val="9966FF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61511B-23E1-4654-A2B0-41E1EB169CD5}" v="22" dt="2018-09-18T09:02:12.9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71" autoAdjust="0"/>
    <p:restoredTop sz="78198" autoAdjust="0"/>
  </p:normalViewPr>
  <p:slideViewPr>
    <p:cSldViewPr snapToObjects="1">
      <p:cViewPr varScale="1">
        <p:scale>
          <a:sx n="57" d="100"/>
          <a:sy n="57" d="100"/>
        </p:scale>
        <p:origin x="1638" y="60"/>
      </p:cViewPr>
      <p:guideLst>
        <p:guide orient="horz" pos="2160"/>
        <p:guide pos="4223"/>
        <p:guide pos="29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8461511B-23E1-4654-A2B0-41E1EB169CD5}"/>
    <pc:docChg chg="modSld">
      <pc:chgData name="Luuk Mennen" userId="e8da6a4e-8fc9-4e27-9348-3a94ae635dab" providerId="ADAL" clId="{8461511B-23E1-4654-A2B0-41E1EB169CD5}" dt="2018-09-18T09:02:12.906" v="21" actId="20577"/>
      <pc:docMkLst>
        <pc:docMk/>
      </pc:docMkLst>
      <pc:sldChg chg="modSp">
        <pc:chgData name="Luuk Mennen" userId="e8da6a4e-8fc9-4e27-9348-3a94ae635dab" providerId="ADAL" clId="{8461511B-23E1-4654-A2B0-41E1EB169CD5}" dt="2018-09-18T09:02:12.906" v="21" actId="20577"/>
        <pc:sldMkLst>
          <pc:docMk/>
          <pc:sldMk cId="0" sldId="322"/>
        </pc:sldMkLst>
        <pc:spChg chg="mod">
          <ac:chgData name="Luuk Mennen" userId="e8da6a4e-8fc9-4e27-9348-3a94ae635dab" providerId="ADAL" clId="{8461511B-23E1-4654-A2B0-41E1EB169CD5}" dt="2018-09-18T09:02:12.906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baseline="0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923928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Volgorde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Volgorde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bij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rekenen</a:t>
            </a: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Volgorde bij rekenen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139" name="Tekstvak 138"/>
          <p:cNvSpPr txBox="1"/>
          <p:nvPr/>
        </p:nvSpPr>
        <p:spPr>
          <a:xfrm>
            <a:off x="404196" y="908720"/>
            <a:ext cx="26805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De rekenregels zijn:</a:t>
            </a:r>
          </a:p>
        </p:txBody>
      </p:sp>
      <p:grpSp>
        <p:nvGrpSpPr>
          <p:cNvPr id="224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225" name="Isosceles Triangle 14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226" name="Isosceles Triangle 15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227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151" name="Tekstvak 138"/>
          <p:cNvSpPr txBox="1"/>
          <p:nvPr/>
        </p:nvSpPr>
        <p:spPr>
          <a:xfrm>
            <a:off x="404196" y="1479446"/>
            <a:ext cx="421942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 Binnen de haakjes uitrekenen</a:t>
            </a:r>
          </a:p>
        </p:txBody>
      </p:sp>
      <p:sp>
        <p:nvSpPr>
          <p:cNvPr id="155" name="Tekstvak 138"/>
          <p:cNvSpPr txBox="1"/>
          <p:nvPr/>
        </p:nvSpPr>
        <p:spPr>
          <a:xfrm>
            <a:off x="404196" y="1910333"/>
            <a:ext cx="657468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2 Vermenigvuldigen en delen van links naar rechts</a:t>
            </a:r>
          </a:p>
        </p:txBody>
      </p:sp>
      <p:sp>
        <p:nvSpPr>
          <p:cNvPr id="160" name="Tekstvak 138"/>
          <p:cNvSpPr txBox="1"/>
          <p:nvPr/>
        </p:nvSpPr>
        <p:spPr>
          <a:xfrm>
            <a:off x="404196" y="2350041"/>
            <a:ext cx="59314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3 Optellen en aftrekken van links naar rechts. </a:t>
            </a:r>
          </a:p>
        </p:txBody>
      </p:sp>
      <p:sp>
        <p:nvSpPr>
          <p:cNvPr id="161" name="Tekstvak 138"/>
          <p:cNvSpPr txBox="1"/>
          <p:nvPr/>
        </p:nvSpPr>
        <p:spPr>
          <a:xfrm>
            <a:off x="404196" y="5878433"/>
            <a:ext cx="635462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Bij negatieve getallen gelden de rekenregels ook.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3580" y="2852885"/>
            <a:ext cx="3458620" cy="3024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39" grpId="0"/>
      <p:bldP spid="227" grpId="0"/>
      <p:bldP spid="151" grpId="0"/>
      <p:bldP spid="155" grpId="0"/>
      <p:bldP spid="160" grpId="0"/>
      <p:bldP spid="16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Volgorde bij rekenen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135" name="Tekstvak 134"/>
          <p:cNvSpPr txBox="1"/>
          <p:nvPr/>
        </p:nvSpPr>
        <p:spPr>
          <a:xfrm>
            <a:off x="378768" y="738982"/>
            <a:ext cx="177048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>
                <a:solidFill>
                  <a:srgbClr val="D60093"/>
                </a:solidFill>
              </a:rPr>
              <a:t>Voorbeelden</a:t>
            </a:r>
          </a:p>
        </p:txBody>
      </p:sp>
      <p:sp>
        <p:nvSpPr>
          <p:cNvPr id="139" name="Tekstvak 138"/>
          <p:cNvSpPr txBox="1"/>
          <p:nvPr/>
        </p:nvSpPr>
        <p:spPr>
          <a:xfrm>
            <a:off x="404196" y="2457827"/>
            <a:ext cx="17267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9 + 5 </a:t>
            </a:r>
            <a:r>
              <a:rPr lang="en-US" sz="2200" dirty="0"/>
              <a:t>×</a:t>
            </a:r>
            <a:r>
              <a:rPr lang="nl-NL" sz="2200" dirty="0"/>
              <a:t> </a:t>
            </a:r>
            <a:r>
              <a:rPr lang="nl-NL" sz="2000" b="1" dirty="0">
                <a:latin typeface="Agency FB"/>
                <a:ea typeface="Calibri"/>
                <a:cs typeface="Aharoni"/>
              </a:rPr>
              <a:t>¯</a:t>
            </a:r>
            <a:r>
              <a:rPr lang="nl-NL" sz="2200" dirty="0"/>
              <a:t>4 = </a:t>
            </a:r>
          </a:p>
        </p:txBody>
      </p:sp>
      <p:sp>
        <p:nvSpPr>
          <p:cNvPr id="150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1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160" name="Tekstvak 138"/>
          <p:cNvSpPr txBox="1"/>
          <p:nvPr/>
        </p:nvSpPr>
        <p:spPr>
          <a:xfrm>
            <a:off x="404196" y="2852936"/>
            <a:ext cx="17187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9 +  </a:t>
            </a:r>
            <a:r>
              <a:rPr lang="nl-NL" sz="2000" b="1" dirty="0">
                <a:latin typeface="Agency FB"/>
                <a:ea typeface="Calibri"/>
                <a:cs typeface="Aharoni"/>
              </a:rPr>
              <a:t>¯</a:t>
            </a:r>
            <a:r>
              <a:rPr lang="nl-NL" sz="2200" dirty="0"/>
              <a:t>20    = </a:t>
            </a:r>
          </a:p>
        </p:txBody>
      </p:sp>
      <p:sp>
        <p:nvSpPr>
          <p:cNvPr id="161" name="Tekstvak 138"/>
          <p:cNvSpPr txBox="1"/>
          <p:nvPr/>
        </p:nvSpPr>
        <p:spPr>
          <a:xfrm>
            <a:off x="1973694" y="3231693"/>
            <a:ext cx="5820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b="1" dirty="0">
                <a:latin typeface="Agency FB"/>
                <a:ea typeface="Calibri"/>
                <a:cs typeface="Aharoni"/>
              </a:rPr>
              <a:t>¯</a:t>
            </a:r>
            <a:r>
              <a:rPr lang="nl-NL" sz="2200" dirty="0"/>
              <a:t>11</a:t>
            </a:r>
          </a:p>
        </p:txBody>
      </p:sp>
      <p:sp>
        <p:nvSpPr>
          <p:cNvPr id="260" name="Tekstvak 138"/>
          <p:cNvSpPr txBox="1"/>
          <p:nvPr/>
        </p:nvSpPr>
        <p:spPr>
          <a:xfrm>
            <a:off x="3204879" y="2427049"/>
            <a:ext cx="1970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(</a:t>
            </a:r>
            <a:r>
              <a:rPr lang="nl-NL" sz="2400" b="1" dirty="0">
                <a:latin typeface="Agency FB"/>
                <a:ea typeface="Calibri"/>
                <a:cs typeface="Aharoni"/>
              </a:rPr>
              <a:t>¯</a:t>
            </a:r>
            <a:r>
              <a:rPr lang="nl-NL" sz="2200" dirty="0"/>
              <a:t>7 - 2) </a:t>
            </a:r>
            <a:r>
              <a:rPr lang="en-US" sz="2200" dirty="0"/>
              <a:t>×</a:t>
            </a:r>
            <a:r>
              <a:rPr lang="nl-NL" sz="2200" dirty="0"/>
              <a:t> </a:t>
            </a:r>
            <a:r>
              <a:rPr lang="nl-NL" sz="2000" b="1" dirty="0">
                <a:latin typeface="Agency FB"/>
                <a:ea typeface="Calibri"/>
                <a:cs typeface="Aharoni"/>
              </a:rPr>
              <a:t>¯</a:t>
            </a:r>
            <a:r>
              <a:rPr lang="nl-NL" sz="2200" dirty="0"/>
              <a:t>6 = </a:t>
            </a:r>
          </a:p>
        </p:txBody>
      </p:sp>
      <p:sp>
        <p:nvSpPr>
          <p:cNvPr id="318" name="Tekstvak 138"/>
          <p:cNvSpPr txBox="1"/>
          <p:nvPr/>
        </p:nvSpPr>
        <p:spPr>
          <a:xfrm>
            <a:off x="3204879" y="2822158"/>
            <a:ext cx="1992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>
                <a:latin typeface="Agency FB"/>
                <a:ea typeface="Calibri"/>
                <a:cs typeface="Aharoni"/>
              </a:rPr>
              <a:t>      ¯</a:t>
            </a:r>
            <a:r>
              <a:rPr lang="nl-NL" sz="2200" dirty="0"/>
              <a:t>9    </a:t>
            </a:r>
            <a:r>
              <a:rPr lang="en-US" sz="2200" dirty="0"/>
              <a:t>×</a:t>
            </a:r>
            <a:r>
              <a:rPr lang="nl-NL" sz="2200" dirty="0"/>
              <a:t> </a:t>
            </a:r>
            <a:r>
              <a:rPr lang="nl-NL" sz="2000" b="1" dirty="0">
                <a:latin typeface="Agency FB"/>
                <a:ea typeface="Calibri"/>
                <a:cs typeface="Aharoni"/>
              </a:rPr>
              <a:t>¯</a:t>
            </a:r>
            <a:r>
              <a:rPr lang="nl-NL" sz="2200" dirty="0"/>
              <a:t>6 = </a:t>
            </a:r>
          </a:p>
        </p:txBody>
      </p:sp>
      <p:sp>
        <p:nvSpPr>
          <p:cNvPr id="320" name="Tekstvak 138"/>
          <p:cNvSpPr txBox="1"/>
          <p:nvPr/>
        </p:nvSpPr>
        <p:spPr>
          <a:xfrm>
            <a:off x="5153265" y="2852936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54</a:t>
            </a:r>
          </a:p>
        </p:txBody>
      </p:sp>
      <p:sp>
        <p:nvSpPr>
          <p:cNvPr id="321" name="Tekstvak 138"/>
          <p:cNvSpPr txBox="1"/>
          <p:nvPr/>
        </p:nvSpPr>
        <p:spPr>
          <a:xfrm>
            <a:off x="6804248" y="2457827"/>
            <a:ext cx="15696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8 : </a:t>
            </a:r>
            <a:r>
              <a:rPr lang="nl-NL" sz="2000" b="1" dirty="0">
                <a:latin typeface="Agency FB"/>
                <a:ea typeface="Calibri"/>
                <a:cs typeface="Aharoni"/>
              </a:rPr>
              <a:t>¯</a:t>
            </a:r>
            <a:r>
              <a:rPr lang="nl-NL" sz="2200" dirty="0"/>
              <a:t>2 - 7 = </a:t>
            </a:r>
          </a:p>
        </p:txBody>
      </p:sp>
      <p:sp>
        <p:nvSpPr>
          <p:cNvPr id="323" name="Tekstvak 138"/>
          <p:cNvSpPr txBox="1"/>
          <p:nvPr/>
        </p:nvSpPr>
        <p:spPr>
          <a:xfrm>
            <a:off x="6804248" y="2852936"/>
            <a:ext cx="15696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   </a:t>
            </a:r>
            <a:r>
              <a:rPr lang="nl-NL" sz="2000" b="1" dirty="0">
                <a:latin typeface="Agency FB"/>
                <a:ea typeface="Calibri"/>
                <a:cs typeface="Aharoni"/>
              </a:rPr>
              <a:t>¯</a:t>
            </a:r>
            <a:r>
              <a:rPr lang="nl-NL" sz="2200" dirty="0"/>
              <a:t>4   - 7 = </a:t>
            </a:r>
          </a:p>
        </p:txBody>
      </p:sp>
      <p:sp>
        <p:nvSpPr>
          <p:cNvPr id="510" name="Tekstvak 138"/>
          <p:cNvSpPr txBox="1"/>
          <p:nvPr/>
        </p:nvSpPr>
        <p:spPr>
          <a:xfrm>
            <a:off x="8207563" y="2852936"/>
            <a:ext cx="5820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b="1" dirty="0">
                <a:latin typeface="Agency FB"/>
                <a:ea typeface="Calibri"/>
                <a:cs typeface="Aharoni"/>
              </a:rPr>
              <a:t>¯</a:t>
            </a:r>
            <a:r>
              <a:rPr lang="nl-NL" sz="2200" dirty="0"/>
              <a:t>11</a:t>
            </a:r>
          </a:p>
        </p:txBody>
      </p:sp>
      <p:sp>
        <p:nvSpPr>
          <p:cNvPr id="182" name="Tekstvak 138"/>
          <p:cNvSpPr txBox="1"/>
          <p:nvPr/>
        </p:nvSpPr>
        <p:spPr>
          <a:xfrm>
            <a:off x="395536" y="3231693"/>
            <a:ext cx="17011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9   -  20    = </a:t>
            </a:r>
          </a:p>
        </p:txBody>
      </p:sp>
    </p:spTree>
    <p:extLst>
      <p:ext uri="{BB962C8B-B14F-4D97-AF65-F5344CB8AC3E}">
        <p14:creationId xmlns:p14="http://schemas.microsoft.com/office/powerpoint/2010/main" val="3413927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39" grpId="0"/>
      <p:bldP spid="150" grpId="0" animBg="1"/>
      <p:bldP spid="151" grpId="0"/>
      <p:bldP spid="160" grpId="0"/>
      <p:bldP spid="161" grpId="0"/>
      <p:bldP spid="260" grpId="0"/>
      <p:bldP spid="318" grpId="0"/>
      <p:bldP spid="320" grpId="0"/>
      <p:bldP spid="321" grpId="0"/>
      <p:bldP spid="323" grpId="0"/>
      <p:bldP spid="510" grpId="0"/>
      <p:bldP spid="182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109</TotalTime>
  <Words>118</Words>
  <Application>Microsoft Office PowerPoint</Application>
  <PresentationFormat>Diavoorstelling (4:3)</PresentationFormat>
  <Paragraphs>31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10" baseType="lpstr">
      <vt:lpstr>MS PGothic</vt:lpstr>
      <vt:lpstr>Agency FB</vt:lpstr>
      <vt:lpstr>Aharoni</vt:lpstr>
      <vt:lpstr>Arial</vt:lpstr>
      <vt:lpstr>Calibri</vt:lpstr>
      <vt:lpstr>Eurostile</vt:lpstr>
      <vt:lpstr>TheorieTemplateMacroWatermark</vt:lpstr>
      <vt:lpstr>PowerPoint-presentatie</vt:lpstr>
      <vt:lpstr>PowerPoint-presentatie</vt:lpstr>
      <vt:lpstr>PowerPoint-presentatie</vt:lpstr>
    </vt:vector>
  </TitlesOfParts>
  <Company>Infinitas Learning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Noordhoff</dc:creator>
  <cp:lastModifiedBy>Luuk Mennen</cp:lastModifiedBy>
  <cp:revision>27</cp:revision>
  <dcterms:created xsi:type="dcterms:W3CDTF">2014-05-23T11:50:15Z</dcterms:created>
  <dcterms:modified xsi:type="dcterms:W3CDTF">2018-09-18T09:02:20Z</dcterms:modified>
</cp:coreProperties>
</file>