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68">
          <p15:clr>
            <a:srgbClr val="A4A3A4"/>
          </p15:clr>
        </p15:guide>
        <p15:guide id="2" orient="horz" pos="3767">
          <p15:clr>
            <a:srgbClr val="A4A3A4"/>
          </p15:clr>
        </p15:guide>
        <p15:guide id="3" pos="4229">
          <p15:clr>
            <a:srgbClr val="A4A3A4"/>
          </p15:clr>
        </p15:guide>
        <p15:guide id="4" pos="456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6666FF"/>
    <a:srgbClr val="D60093"/>
    <a:srgbClr val="0099FF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F0949-F0F6-4CA1-BC9B-68D53E0B7AE7}" v="22" dt="2018-09-18T09:00:38.0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9730" autoAdjust="0"/>
  </p:normalViewPr>
  <p:slideViewPr>
    <p:cSldViewPr snapToObjects="1">
      <p:cViewPr varScale="1">
        <p:scale>
          <a:sx n="65" d="100"/>
          <a:sy n="65" d="100"/>
        </p:scale>
        <p:origin x="1512" y="66"/>
      </p:cViewPr>
      <p:guideLst>
        <p:guide orient="horz" pos="4068"/>
        <p:guide orient="horz" pos="3767"/>
        <p:guide pos="4229"/>
        <p:guide pos="45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05AF0949-F0F6-4CA1-BC9B-68D53E0B7AE7}"/>
    <pc:docChg chg="modSld">
      <pc:chgData name="Luuk Mennen" userId="e8da6a4e-8fc9-4e27-9348-3a94ae635dab" providerId="ADAL" clId="{05AF0949-F0F6-4CA1-BC9B-68D53E0B7AE7}" dt="2018-09-18T09:00:38.060" v="21" actId="20577"/>
      <pc:docMkLst>
        <pc:docMk/>
      </pc:docMkLst>
      <pc:sldChg chg="modSp">
        <pc:chgData name="Luuk Mennen" userId="e8da6a4e-8fc9-4e27-9348-3a94ae635dab" providerId="ADAL" clId="{05AF0949-F0F6-4CA1-BC9B-68D53E0B7AE7}" dt="2018-09-18T09:00:38.060" v="21" actId="20577"/>
        <pc:sldMkLst>
          <pc:docMk/>
          <pc:sldMk cId="0" sldId="322"/>
        </pc:sldMkLst>
        <pc:spChg chg="mod">
          <ac:chgData name="Luuk Mennen" userId="e8da6a4e-8fc9-4e27-9348-3a94ae635dab" providerId="ADAL" clId="{05AF0949-F0F6-4CA1-BC9B-68D53E0B7AE7}" dt="2018-09-18T09:00:38.060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915816" y="3861048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Negatieve getallen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Positieve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negatieve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getallen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5489318" y="719405"/>
            <a:ext cx="2669043" cy="5841361"/>
            <a:chOff x="5522865" y="702326"/>
            <a:chExt cx="2669043" cy="5841361"/>
          </a:xfrm>
        </p:grpSpPr>
        <p:grpSp>
          <p:nvGrpSpPr>
            <p:cNvPr id="3" name="Group 2"/>
            <p:cNvGrpSpPr>
              <a:grpSpLocks noChangeAspect="1"/>
            </p:cNvGrpSpPr>
            <p:nvPr/>
          </p:nvGrpSpPr>
          <p:grpSpPr>
            <a:xfrm>
              <a:off x="5522865" y="737785"/>
              <a:ext cx="2669043" cy="5805902"/>
              <a:chOff x="2123728" y="0"/>
              <a:chExt cx="4615210" cy="10039350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5063" y="0"/>
                <a:ext cx="4333875" cy="10039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" name="Rectangle 6"/>
              <p:cNvSpPr/>
              <p:nvPr/>
            </p:nvSpPr>
            <p:spPr>
              <a:xfrm>
                <a:off x="2123728" y="2145533"/>
                <a:ext cx="1502642" cy="471652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148064" y="1988840"/>
                <a:ext cx="1502642" cy="471652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81399" y="4147947"/>
                <a:ext cx="1502642" cy="7116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6311828" y="702326"/>
              <a:ext cx="5309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/>
                <a:t>°C</a:t>
              </a:r>
            </a:p>
          </p:txBody>
        </p: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Positieve</a:t>
            </a:r>
            <a:r>
              <a:rPr lang="en-US" sz="3200" b="1" dirty="0">
                <a:latin typeface="Eurostile"/>
              </a:rPr>
              <a:t> en </a:t>
            </a:r>
            <a:r>
              <a:rPr lang="en-US" sz="3200" b="1" dirty="0" err="1">
                <a:latin typeface="Eurostile"/>
              </a:rPr>
              <a:t>negatieve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getallen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200100" y="338768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768" y="836712"/>
            <a:ext cx="35693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positief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374384" y="821980"/>
            <a:ext cx="0" cy="258792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8768" y="1350849"/>
            <a:ext cx="36479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negatief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382004" y="3827140"/>
            <a:ext cx="0" cy="260842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8768" y="3036116"/>
            <a:ext cx="55675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Is </a:t>
            </a:r>
            <a:r>
              <a:rPr lang="nl-NL" sz="2200" b="1" dirty="0">
                <a:solidFill>
                  <a:srgbClr val="0070C0"/>
                </a:solidFill>
                <a:latin typeface="Agency FB"/>
                <a:ea typeface="Calibri"/>
                <a:cs typeface="Aharoni"/>
              </a:rPr>
              <a:t>¯</a:t>
            </a:r>
            <a:r>
              <a:rPr lang="en-US" sz="2200" b="1" dirty="0">
                <a:solidFill>
                  <a:srgbClr val="0070C0"/>
                </a:solidFill>
              </a:rPr>
              <a:t>12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positief</a:t>
            </a:r>
            <a:r>
              <a:rPr lang="en-US" sz="2200" b="1" dirty="0">
                <a:solidFill>
                  <a:srgbClr val="0070C0"/>
                </a:solidFill>
              </a:rPr>
              <a:t> of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negatief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713538" y="5980113"/>
            <a:ext cx="539750" cy="477837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tangle 21"/>
          <p:cNvSpPr/>
          <p:nvPr/>
        </p:nvSpPr>
        <p:spPr>
          <a:xfrm>
            <a:off x="6911405" y="4319588"/>
            <a:ext cx="146620" cy="170170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378768" y="3524762"/>
            <a:ext cx="54521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Is 15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positief</a:t>
            </a:r>
            <a:r>
              <a:rPr lang="en-US" sz="2200" b="1" dirty="0">
                <a:solidFill>
                  <a:srgbClr val="0070C0"/>
                </a:solidFill>
              </a:rPr>
              <a:t> of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negatief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911405" y="2780928"/>
            <a:ext cx="146620" cy="1552079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36" name="Rectangle 3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Isosceles Triangle 3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3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Oval 3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7490054" y="4118614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Negatief</a:t>
            </a:r>
            <a:endParaRPr lang="nl-NL" sz="2200" dirty="0"/>
          </a:p>
        </p:txBody>
      </p:sp>
      <p:sp>
        <p:nvSpPr>
          <p:cNvPr id="31" name="TextBox 30"/>
          <p:cNvSpPr txBox="1"/>
          <p:nvPr/>
        </p:nvSpPr>
        <p:spPr>
          <a:xfrm>
            <a:off x="7490054" y="2550095"/>
            <a:ext cx="11095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Positief</a:t>
            </a:r>
            <a:endParaRPr lang="nl-NL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378768" y="1901202"/>
            <a:ext cx="43043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Is het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0 </a:t>
            </a:r>
            <a:r>
              <a:rPr lang="en-US" sz="2200" b="1" dirty="0" err="1">
                <a:solidFill>
                  <a:srgbClr val="0070C0"/>
                </a:solidFill>
              </a:rPr>
              <a:t>positief</a:t>
            </a:r>
            <a:r>
              <a:rPr lang="en-US" sz="2200" b="1" dirty="0">
                <a:solidFill>
                  <a:srgbClr val="0070C0"/>
                </a:solidFill>
              </a:rPr>
              <a:t>, </a:t>
            </a:r>
            <a:r>
              <a:rPr lang="en-US" sz="2200" b="1" dirty="0" err="1">
                <a:solidFill>
                  <a:srgbClr val="0070C0"/>
                </a:solidFill>
              </a:rPr>
              <a:t>negatief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br>
              <a:rPr lang="en-US" sz="2200" b="1" dirty="0">
                <a:solidFill>
                  <a:srgbClr val="0070C0"/>
                </a:solidFill>
              </a:rPr>
            </a:br>
            <a:r>
              <a:rPr lang="en-US" sz="2200" b="1" dirty="0">
                <a:solidFill>
                  <a:srgbClr val="0070C0"/>
                </a:solidFill>
              </a:rPr>
              <a:t>of </a:t>
            </a:r>
            <a:r>
              <a:rPr lang="en-US" sz="2200" b="1" dirty="0" err="1">
                <a:solidFill>
                  <a:srgbClr val="0070C0"/>
                </a:solidFill>
              </a:rPr>
              <a:t>geen</a:t>
            </a:r>
            <a:r>
              <a:rPr lang="en-US" sz="2200" b="1" dirty="0">
                <a:solidFill>
                  <a:srgbClr val="0070C0"/>
                </a:solidFill>
              </a:rPr>
              <a:t> van </a:t>
            </a:r>
            <a:r>
              <a:rPr lang="en-US" sz="2200" b="1" dirty="0" err="1">
                <a:solidFill>
                  <a:srgbClr val="0070C0"/>
                </a:solidFill>
              </a:rPr>
              <a:t>beide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9906" y="1899631"/>
            <a:ext cx="38106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Het </a:t>
            </a:r>
            <a:r>
              <a:rPr lang="en-US" sz="2200" dirty="0" err="1"/>
              <a:t>getal</a:t>
            </a:r>
            <a:r>
              <a:rPr lang="en-US" sz="2200" dirty="0"/>
              <a:t> 0 is </a:t>
            </a:r>
            <a:r>
              <a:rPr lang="en-US" sz="2200" dirty="0" err="1"/>
              <a:t>niet</a:t>
            </a:r>
            <a:r>
              <a:rPr lang="en-US" sz="2200" dirty="0"/>
              <a:t> </a:t>
            </a:r>
            <a:r>
              <a:rPr lang="en-US" sz="2200" dirty="0" err="1"/>
              <a:t>positief</a:t>
            </a:r>
            <a:r>
              <a:rPr lang="en-US" sz="2200" dirty="0"/>
              <a:t> en </a:t>
            </a:r>
            <a:br>
              <a:rPr lang="en-US" sz="2200" dirty="0"/>
            </a:br>
            <a:r>
              <a:rPr lang="en-US" sz="2200" dirty="0" err="1"/>
              <a:t>niet</a:t>
            </a:r>
            <a:r>
              <a:rPr lang="en-US" sz="2200" dirty="0"/>
              <a:t> </a:t>
            </a:r>
            <a:r>
              <a:rPr lang="en-US" sz="2200" dirty="0" err="1"/>
              <a:t>negatief</a:t>
            </a:r>
            <a:r>
              <a:rPr lang="en-US" sz="2200" dirty="0"/>
              <a:t>.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0" grpId="1"/>
      <p:bldP spid="16" grpId="0"/>
      <p:bldP spid="16" grpId="1"/>
      <p:bldP spid="20" grpId="0"/>
      <p:bldP spid="20" grpId="1"/>
      <p:bldP spid="21" grpId="0" animBg="1"/>
      <p:bldP spid="22" grpId="0" animBg="1"/>
      <p:bldP spid="23" grpId="0"/>
      <p:bldP spid="34" grpId="0" animBg="1"/>
      <p:bldP spid="40" grpId="0" animBg="1"/>
      <p:bldP spid="41" grpId="0"/>
      <p:bldP spid="11" grpId="0"/>
      <p:bldP spid="11" grpId="1"/>
      <p:bldP spid="31" grpId="0"/>
      <p:bldP spid="32" grpId="0"/>
      <p:bldP spid="32" grpId="1"/>
      <p:bldP spid="33" grpId="0"/>
      <p:bldP spid="33" grpId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9</TotalTime>
  <Words>73</Words>
  <Application>Microsoft Office PowerPoint</Application>
  <PresentationFormat>Diavoorstelling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MS PGothic</vt:lpstr>
      <vt:lpstr>Agency FB</vt:lpstr>
      <vt:lpstr>Aharoni</vt:lpstr>
      <vt:lpstr>Arial</vt:lpstr>
      <vt:lpstr>Arial Black</vt:lpstr>
      <vt:lpstr>Calibri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13</cp:revision>
  <dcterms:created xsi:type="dcterms:W3CDTF">2014-05-20T11:39:58Z</dcterms:created>
  <dcterms:modified xsi:type="dcterms:W3CDTF">2018-09-18T09:00:41Z</dcterms:modified>
</cp:coreProperties>
</file>